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05" r:id="rId4"/>
    <p:sldMasterId id="2147483777" r:id="rId5"/>
  </p:sldMasterIdLst>
  <p:notesMasterIdLst>
    <p:notesMasterId r:id="rId27"/>
  </p:notesMasterIdLst>
  <p:handoutMasterIdLst>
    <p:handoutMasterId r:id="rId28"/>
  </p:handoutMasterIdLst>
  <p:sldIdLst>
    <p:sldId id="257" r:id="rId6"/>
    <p:sldId id="258" r:id="rId7"/>
    <p:sldId id="279" r:id="rId8"/>
    <p:sldId id="278" r:id="rId9"/>
    <p:sldId id="259" r:id="rId10"/>
    <p:sldId id="277" r:id="rId11"/>
    <p:sldId id="293" r:id="rId12"/>
    <p:sldId id="260" r:id="rId13"/>
    <p:sldId id="261" r:id="rId14"/>
    <p:sldId id="266" r:id="rId15"/>
    <p:sldId id="267" r:id="rId16"/>
    <p:sldId id="283" r:id="rId17"/>
    <p:sldId id="273" r:id="rId18"/>
    <p:sldId id="284" r:id="rId19"/>
    <p:sldId id="285" r:id="rId20"/>
    <p:sldId id="286" r:id="rId21"/>
    <p:sldId id="287" r:id="rId22"/>
    <p:sldId id="288" r:id="rId23"/>
    <p:sldId id="289" r:id="rId24"/>
    <p:sldId id="290" r:id="rId25"/>
    <p:sldId id="294" r:id="rId26"/>
  </p:sldIdLst>
  <p:sldSz cx="12192000" cy="6858000"/>
  <p:notesSz cx="6858000" cy="9144000"/>
  <p:defaultTextStyle>
    <a:defPPr>
      <a:defRPr lang="pl-PL"/>
    </a:defPPr>
    <a:lvl1pPr marL="0" algn="l" defTabSz="457200" rtl="0" eaLnBrk="1" latinLnBrk="0" hangingPunct="1">
      <a:defRPr lang="pl-PL" sz="1800" kern="1200">
        <a:solidFill>
          <a:schemeClr val="tx1"/>
        </a:solidFill>
        <a:latin typeface="+mn-lt"/>
        <a:ea typeface="+mn-ea"/>
        <a:cs typeface="+mn-cs"/>
      </a:defRPr>
    </a:lvl1pPr>
    <a:lvl2pPr marL="457200" algn="l" defTabSz="457200" rtl="0" eaLnBrk="1" latinLnBrk="0" hangingPunct="1">
      <a:defRPr lang="pl-PL" sz="1800" kern="1200">
        <a:solidFill>
          <a:schemeClr val="tx1"/>
        </a:solidFill>
        <a:latin typeface="+mn-lt"/>
        <a:ea typeface="+mn-ea"/>
        <a:cs typeface="+mn-cs"/>
      </a:defRPr>
    </a:lvl2pPr>
    <a:lvl3pPr marL="914400" algn="l" defTabSz="457200" rtl="0" eaLnBrk="1" latinLnBrk="0" hangingPunct="1">
      <a:defRPr lang="pl-PL" sz="1800" kern="1200">
        <a:solidFill>
          <a:schemeClr val="tx1"/>
        </a:solidFill>
        <a:latin typeface="+mn-lt"/>
        <a:ea typeface="+mn-ea"/>
        <a:cs typeface="+mn-cs"/>
      </a:defRPr>
    </a:lvl3pPr>
    <a:lvl4pPr marL="1371600" algn="l" defTabSz="457200" rtl="0" eaLnBrk="1" latinLnBrk="0" hangingPunct="1">
      <a:defRPr lang="pl-PL" sz="1800" kern="1200">
        <a:solidFill>
          <a:schemeClr val="tx1"/>
        </a:solidFill>
        <a:latin typeface="+mn-lt"/>
        <a:ea typeface="+mn-ea"/>
        <a:cs typeface="+mn-cs"/>
      </a:defRPr>
    </a:lvl4pPr>
    <a:lvl5pPr marL="1828800" algn="l" defTabSz="457200" rtl="0" eaLnBrk="1" latinLnBrk="0" hangingPunct="1">
      <a:defRPr lang="pl-PL" sz="1800" kern="1200">
        <a:solidFill>
          <a:schemeClr val="tx1"/>
        </a:solidFill>
        <a:latin typeface="+mn-lt"/>
        <a:ea typeface="+mn-ea"/>
        <a:cs typeface="+mn-cs"/>
      </a:defRPr>
    </a:lvl5pPr>
    <a:lvl6pPr marL="2286000" algn="l" defTabSz="457200" rtl="0" eaLnBrk="1" latinLnBrk="0" hangingPunct="1">
      <a:defRPr lang="pl-PL" sz="1800" kern="1200">
        <a:solidFill>
          <a:schemeClr val="tx1"/>
        </a:solidFill>
        <a:latin typeface="+mn-lt"/>
        <a:ea typeface="+mn-ea"/>
        <a:cs typeface="+mn-cs"/>
      </a:defRPr>
    </a:lvl6pPr>
    <a:lvl7pPr marL="2743200" algn="l" defTabSz="457200" rtl="0" eaLnBrk="1" latinLnBrk="0" hangingPunct="1">
      <a:defRPr lang="pl-PL" sz="1800" kern="1200">
        <a:solidFill>
          <a:schemeClr val="tx1"/>
        </a:solidFill>
        <a:latin typeface="+mn-lt"/>
        <a:ea typeface="+mn-ea"/>
        <a:cs typeface="+mn-cs"/>
      </a:defRPr>
    </a:lvl7pPr>
    <a:lvl8pPr marL="3200400" algn="l" defTabSz="457200" rtl="0" eaLnBrk="1" latinLnBrk="0" hangingPunct="1">
      <a:defRPr lang="pl-PL" sz="1800" kern="1200">
        <a:solidFill>
          <a:schemeClr val="tx1"/>
        </a:solidFill>
        <a:latin typeface="+mn-lt"/>
        <a:ea typeface="+mn-ea"/>
        <a:cs typeface="+mn-cs"/>
      </a:defRPr>
    </a:lvl8pPr>
    <a:lvl9pPr marL="3657600" algn="l" defTabSz="457200" rtl="0" eaLnBrk="1" latinLnBrk="0" hangingPunct="1">
      <a:defRPr lang="pl-PL"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rona początkowa" id="{15202A74-163D-4B71-BBA8-E2FCD164262F}">
          <p14:sldIdLst>
            <p14:sldId id="257"/>
            <p14:sldId id="258"/>
            <p14:sldId id="279"/>
            <p14:sldId id="278"/>
            <p14:sldId id="259"/>
            <p14:sldId id="277"/>
            <p14:sldId id="293"/>
            <p14:sldId id="260"/>
            <p14:sldId id="261"/>
          </p14:sldIdLst>
        </p14:section>
        <p14:section name="Członek grupy 1" id="{0860697E-8C4A-43F9-A7C0-C435911657B2}">
          <p14:sldIdLst/>
        </p14:section>
        <p14:section name="Członek grupy 2" id="{ED02CA79-8112-418E-8BC2-0FD9B68AECB3}">
          <p14:sldIdLst>
            <p14:sldId id="266"/>
            <p14:sldId id="267"/>
            <p14:sldId id="283"/>
            <p14:sldId id="273"/>
            <p14:sldId id="284"/>
            <p14:sldId id="285"/>
            <p14:sldId id="286"/>
            <p14:sldId id="287"/>
            <p14:sldId id="288"/>
            <p14:sldId id="289"/>
            <p14:sldId id="290"/>
          </p14:sldIdLst>
        </p14:section>
        <p14:section name="Członek grupy 3" id="{0DAD77B1-60C5-4EB2-933E-C56E97A5B2A7}">
          <p14:sldIdLst/>
        </p14:section>
        <p14:section name="Ogólne podsumowanie" id="{4AB6C702-EE4D-4283-ACB0-770710E41AE6}">
          <p14:sldIdLst>
            <p14:sldId id="29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70" autoAdjust="0"/>
    <p:restoredTop sz="94756" autoAdjust="0"/>
  </p:normalViewPr>
  <p:slideViewPr>
    <p:cSldViewPr snapToGrid="0">
      <p:cViewPr varScale="1">
        <p:scale>
          <a:sx n="87" d="100"/>
          <a:sy n="87" d="100"/>
        </p:scale>
        <p:origin x="522" y="90"/>
      </p:cViewPr>
      <p:guideLst>
        <p:guide orient="horz" pos="2160"/>
        <p:guide pos="3840"/>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101" d="100"/>
          <a:sy n="101" d="100"/>
        </p:scale>
        <p:origin x="280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7021C3-2F26-4D13-8D7D-4D0371681508}" type="datetimeFigureOut">
              <a:rPr lang="pl-PL" smtClean="0"/>
              <a:pPr/>
              <a:t>2015-09-30</a:t>
            </a:fld>
            <a:endParaRPr lang="pl-PL" dirty="0"/>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FD984C-5E34-4FB2-BECE-9C10976E6C7D}" type="slidenum">
              <a:rPr lang="pl-PL" smtClean="0"/>
              <a:pPr/>
              <a:t>‹#›</a:t>
            </a:fld>
            <a:endParaRPr lang="pl-PL" dirty="0"/>
          </a:p>
        </p:txBody>
      </p:sp>
    </p:spTree>
    <p:extLst>
      <p:ext uri="{BB962C8B-B14F-4D97-AF65-F5344CB8AC3E}">
        <p14:creationId xmlns:p14="http://schemas.microsoft.com/office/powerpoint/2010/main" val="32104474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pl-PL" sz="1200"/>
            </a:lvl1pPr>
          </a:lstStyle>
          <a:p>
            <a:endParaRPr lang="pl-PL" dirty="0"/>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pl-PL" sz="1200"/>
            </a:lvl1pPr>
          </a:lstStyle>
          <a:p>
            <a:fld id="{E3775AAE-0936-40B9-ACF9-A981EEF95D23}" type="datetimeFigureOut">
              <a:rPr lang="pl-PL" smtClean="0"/>
              <a:pPr/>
              <a:t>2015-09-30</a:t>
            </a:fld>
            <a:endParaRPr lang="pl-PL" dirty="0"/>
          </a:p>
        </p:txBody>
      </p:sp>
      <p:sp>
        <p:nvSpPr>
          <p:cNvPr id="4" name="Obraz slajdu — symbol zastępcz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pl-PL" sz="1200"/>
            </a:lvl1pPr>
          </a:lstStyle>
          <a:p>
            <a:endParaRPr lang="pl-PL" dirty="0"/>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pl-PL" sz="1200"/>
            </a:lvl1pPr>
          </a:lstStyle>
          <a:p>
            <a:fld id="{B37B1F30-39B2-4CE2-8EF3-91F3179569A5}" type="slidenum">
              <a:rPr lang="pl-PL" smtClean="0"/>
              <a:pPr/>
              <a:t>‹#›</a:t>
            </a:fld>
            <a:endParaRPr lang="pl-PL" dirty="0"/>
          </a:p>
        </p:txBody>
      </p:sp>
    </p:spTree>
    <p:extLst>
      <p:ext uri="{BB962C8B-B14F-4D97-AF65-F5344CB8AC3E}">
        <p14:creationId xmlns:p14="http://schemas.microsoft.com/office/powerpoint/2010/main"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lang="pl-PL" sz="1200" kern="1200">
        <a:solidFill>
          <a:schemeClr val="tx1"/>
        </a:solidFill>
        <a:latin typeface="+mn-lt"/>
        <a:ea typeface="+mn-ea"/>
        <a:cs typeface="+mn-cs"/>
      </a:defRPr>
    </a:lvl1pPr>
    <a:lvl2pPr marL="457200" algn="l" defTabSz="914400" rtl="0" eaLnBrk="1" latinLnBrk="0" hangingPunct="1">
      <a:defRPr lang="pl-PL" sz="1200" kern="1200">
        <a:solidFill>
          <a:schemeClr val="tx1"/>
        </a:solidFill>
        <a:latin typeface="+mn-lt"/>
        <a:ea typeface="+mn-ea"/>
        <a:cs typeface="+mn-cs"/>
      </a:defRPr>
    </a:lvl2pPr>
    <a:lvl3pPr marL="914400" algn="l" defTabSz="914400" rtl="0" eaLnBrk="1" latinLnBrk="0" hangingPunct="1">
      <a:defRPr lang="pl-PL" sz="1200" kern="1200">
        <a:solidFill>
          <a:schemeClr val="tx1"/>
        </a:solidFill>
        <a:latin typeface="+mn-lt"/>
        <a:ea typeface="+mn-ea"/>
        <a:cs typeface="+mn-cs"/>
      </a:defRPr>
    </a:lvl3pPr>
    <a:lvl4pPr marL="1371600" algn="l" defTabSz="914400" rtl="0" eaLnBrk="1" latinLnBrk="0" hangingPunct="1">
      <a:defRPr lang="pl-PL" sz="1200" kern="1200">
        <a:solidFill>
          <a:schemeClr val="tx1"/>
        </a:solidFill>
        <a:latin typeface="+mn-lt"/>
        <a:ea typeface="+mn-ea"/>
        <a:cs typeface="+mn-cs"/>
      </a:defRPr>
    </a:lvl4pPr>
    <a:lvl5pPr marL="1828800" algn="l" defTabSz="914400" rtl="0" eaLnBrk="1" latinLnBrk="0" hangingPunct="1">
      <a:defRPr lang="pl-PL" sz="1200" kern="1200">
        <a:solidFill>
          <a:schemeClr val="tx1"/>
        </a:solidFill>
        <a:latin typeface="+mn-lt"/>
        <a:ea typeface="+mn-ea"/>
        <a:cs typeface="+mn-cs"/>
      </a:defRPr>
    </a:lvl5pPr>
    <a:lvl6pPr marL="2286000" algn="l" defTabSz="914400" rtl="0" eaLnBrk="1" latinLnBrk="0" hangingPunct="1">
      <a:defRPr lang="pl-PL" sz="1200" kern="1200">
        <a:solidFill>
          <a:schemeClr val="tx1"/>
        </a:solidFill>
        <a:latin typeface="+mn-lt"/>
        <a:ea typeface="+mn-ea"/>
        <a:cs typeface="+mn-cs"/>
      </a:defRPr>
    </a:lvl6pPr>
    <a:lvl7pPr marL="2743200" algn="l" defTabSz="914400" rtl="0" eaLnBrk="1" latinLnBrk="0" hangingPunct="1">
      <a:defRPr lang="pl-PL" sz="1200" kern="1200">
        <a:solidFill>
          <a:schemeClr val="tx1"/>
        </a:solidFill>
        <a:latin typeface="+mn-lt"/>
        <a:ea typeface="+mn-ea"/>
        <a:cs typeface="+mn-cs"/>
      </a:defRPr>
    </a:lvl7pPr>
    <a:lvl8pPr marL="3200400" algn="l" defTabSz="914400" rtl="0" eaLnBrk="1" latinLnBrk="0" hangingPunct="1">
      <a:defRPr lang="pl-PL" sz="1200" kern="1200">
        <a:solidFill>
          <a:schemeClr val="tx1"/>
        </a:solidFill>
        <a:latin typeface="+mn-lt"/>
        <a:ea typeface="+mn-ea"/>
        <a:cs typeface="+mn-cs"/>
      </a:defRPr>
    </a:lvl8pPr>
    <a:lvl9pPr marL="3657600" algn="l" defTabSz="914400" rtl="0" eaLnBrk="1" latinLnBrk="0" hangingPunct="1">
      <a:defRPr lang="pl-P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atki — symbol zastępczy 2"/>
          <p:cNvSpPr>
            <a:spLocks noGrp="1"/>
          </p:cNvSpPr>
          <p:nvPr>
            <p:ph type="body" idx="1"/>
          </p:nvPr>
        </p:nvSpPr>
        <p:spPr/>
        <p:txBody>
          <a:bodyPr/>
          <a:lstStyle/>
          <a:p>
            <a:r>
              <a:rPr lang="pl-PL" dirty="0" smtClean="0"/>
              <a:t>Opracowaliśmy ten szablon, aby każdy członek zespołu projektowego miał zestaw slajdów z własnym motywem. Członkowie, zobaczcie, jak dodać slajd do takiego zestawu: </a:t>
            </a:r>
          </a:p>
          <a:p>
            <a:r>
              <a:rPr lang="pl-PL" dirty="0" smtClean="0"/>
              <a:t/>
            </a:r>
            <a:br>
              <a:rPr lang="pl-PL" dirty="0" smtClean="0"/>
            </a:br>
            <a:endParaRPr lang="pl-PL" dirty="0" smtClean="0"/>
          </a:p>
          <a:p>
            <a:r>
              <a:rPr lang="pl-PL" dirty="0" smtClean="0"/>
              <a:t>Oznacz miejsce, w którym chcesz dodać slajd: wybierz istniejący slajd w okienku Miniatury, kliknij przycisk Nowy slajd, a następnie wybierz układ.</a:t>
            </a:r>
          </a:p>
          <a:p>
            <a:r>
              <a:rPr lang="pl-PL" dirty="0" smtClean="0"/>
              <a:t/>
            </a:r>
            <a:br>
              <a:rPr lang="pl-PL" dirty="0" smtClean="0"/>
            </a:br>
            <a:endParaRPr lang="pl-PL" dirty="0" smtClean="0"/>
          </a:p>
          <a:p>
            <a:r>
              <a:rPr lang="pl-PL" dirty="0" smtClean="0"/>
              <a:t>Nowy slajd będzie miał ten sam motyw co zaznaczony wcześniej slajd. </a:t>
            </a:r>
          </a:p>
          <a:p>
            <a:r>
              <a:rPr lang="pl-PL" dirty="0" smtClean="0"/>
              <a:t/>
            </a:r>
            <a:br>
              <a:rPr lang="pl-PL" dirty="0" smtClean="0"/>
            </a:br>
            <a:endParaRPr lang="pl-PL" dirty="0" smtClean="0"/>
          </a:p>
          <a:p>
            <a:r>
              <a:rPr lang="pl-PL" dirty="0" smtClean="0"/>
              <a:t>Uwaga! Nie irytuj pozostałych osób prezentujących swoje wyniki przypadkową zmianą ich motywów. Tak może się zdarzyć, jeśli wybierzesz motyw Wariant na karcie Projektowanie, co spowoduje zmianę wyglądu wszystkich slajdów prezentacji. </a:t>
            </a:r>
            <a:endParaRPr lang="pl-PL" dirty="0"/>
          </a:p>
        </p:txBody>
      </p:sp>
      <p:sp>
        <p:nvSpPr>
          <p:cNvPr id="4" name="Numer slajdu — symbol zastępczy 3"/>
          <p:cNvSpPr>
            <a:spLocks noGrp="1"/>
          </p:cNvSpPr>
          <p:nvPr>
            <p:ph type="sldNum" sz="quarter" idx="10"/>
          </p:nvPr>
        </p:nvSpPr>
        <p:spPr/>
        <p:txBody>
          <a:bodyPr/>
          <a:lstStyle/>
          <a:p>
            <a:fld id="{A7666ED7-631A-46AF-B451-227D0A8685A0}" type="slidenum">
              <a:rPr lang="pl-PL" smtClean="0"/>
              <a:pPr/>
              <a:t>1</a:t>
            </a:fld>
            <a:endParaRPr lang="pl-PL"/>
          </a:p>
        </p:txBody>
      </p:sp>
      <p:sp>
        <p:nvSpPr>
          <p:cNvPr id="7" name="Obraz slajdu — symbol zastępczy 6"/>
          <p:cNvSpPr>
            <a:spLocks noGrp="1" noRot="1" noChangeAspect="1"/>
          </p:cNvSpPr>
          <p:nvPr>
            <p:ph type="sldImg"/>
          </p:nvPr>
        </p:nvSpPr>
        <p:spPr/>
      </p:sp>
    </p:spTree>
    <p:extLst>
      <p:ext uri="{BB962C8B-B14F-4D97-AF65-F5344CB8AC3E}">
        <p14:creationId xmlns:p14="http://schemas.microsoft.com/office/powerpoint/2010/main" val="85461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a:lstStyle/>
          <a:p>
            <a:endParaRPr lang="pl-PL"/>
          </a:p>
        </p:txBody>
      </p:sp>
      <p:sp>
        <p:nvSpPr>
          <p:cNvPr id="4" name="Numer slajdu — symbol zastępczy 3"/>
          <p:cNvSpPr>
            <a:spLocks noGrp="1"/>
          </p:cNvSpPr>
          <p:nvPr>
            <p:ph type="sldNum" sz="quarter" idx="10"/>
          </p:nvPr>
        </p:nvSpPr>
        <p:spPr/>
        <p:txBody>
          <a:bodyPr/>
          <a:lstStyle/>
          <a:p>
            <a:fld id="{A7666ED7-631A-46AF-B451-227D0A8685A0}" type="slidenum">
              <a:rPr lang="pl-PL"/>
              <a:pPr/>
              <a:t>11</a:t>
            </a:fld>
            <a:endParaRPr lang="pl-PL"/>
          </a:p>
        </p:txBody>
      </p:sp>
    </p:spTree>
    <p:extLst>
      <p:ext uri="{BB962C8B-B14F-4D97-AF65-F5344CB8AC3E}">
        <p14:creationId xmlns:p14="http://schemas.microsoft.com/office/powerpoint/2010/main" val="493975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a:lstStyle/>
          <a:p>
            <a:endParaRPr lang="pl-PL"/>
          </a:p>
        </p:txBody>
      </p:sp>
      <p:sp>
        <p:nvSpPr>
          <p:cNvPr id="4" name="Numer slajdu — symbol zastępczy 3"/>
          <p:cNvSpPr>
            <a:spLocks noGrp="1"/>
          </p:cNvSpPr>
          <p:nvPr>
            <p:ph type="sldNum" sz="quarter" idx="10"/>
          </p:nvPr>
        </p:nvSpPr>
        <p:spPr/>
        <p:txBody>
          <a:bodyPr/>
          <a:lstStyle/>
          <a:p>
            <a:fld id="{A7666ED7-631A-46AF-B451-227D0A8685A0}" type="slidenum">
              <a:rPr lang="pl-PL"/>
              <a:pPr/>
              <a:t>13</a:t>
            </a:fld>
            <a:endParaRPr lang="pl-PL"/>
          </a:p>
        </p:txBody>
      </p:sp>
    </p:spTree>
    <p:extLst>
      <p:ext uri="{BB962C8B-B14F-4D97-AF65-F5344CB8AC3E}">
        <p14:creationId xmlns:p14="http://schemas.microsoft.com/office/powerpoint/2010/main" val="1102390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atki — symbol zastępczy 2"/>
          <p:cNvSpPr>
            <a:spLocks noGrp="1"/>
          </p:cNvSpPr>
          <p:nvPr>
            <p:ph type="body" idx="1"/>
          </p:nvPr>
        </p:nvSpPr>
        <p:spPr/>
        <p:txBody>
          <a:bodyPr/>
          <a:lstStyle/>
          <a:p>
            <a:r>
              <a:rPr lang="pl-PL" dirty="0" smtClean="0"/>
              <a:t>Opracowaliśmy ten szablon, aby każdy członek zespołu projektowego miał zestaw slajdów z własnym motywem. Członkowie, zobaczcie, jak dodać slajd do takiego zestawu: </a:t>
            </a:r>
          </a:p>
          <a:p>
            <a:r>
              <a:rPr lang="pl-PL" dirty="0" smtClean="0"/>
              <a:t/>
            </a:r>
            <a:br>
              <a:rPr lang="pl-PL" dirty="0" smtClean="0"/>
            </a:br>
            <a:endParaRPr lang="pl-PL" dirty="0" smtClean="0"/>
          </a:p>
          <a:p>
            <a:r>
              <a:rPr lang="pl-PL" dirty="0" smtClean="0"/>
              <a:t>Oznacz miejsce, w którym chcesz dodać slajd: wybierz istniejący slajd w okienku Miniatury, kliknij przycisk Nowy slajd, a następnie wybierz układ.</a:t>
            </a:r>
          </a:p>
          <a:p>
            <a:r>
              <a:rPr lang="pl-PL" dirty="0" smtClean="0"/>
              <a:t/>
            </a:r>
            <a:br>
              <a:rPr lang="pl-PL" dirty="0" smtClean="0"/>
            </a:br>
            <a:endParaRPr lang="pl-PL" dirty="0" smtClean="0"/>
          </a:p>
          <a:p>
            <a:r>
              <a:rPr lang="pl-PL" dirty="0" smtClean="0"/>
              <a:t>Nowy slajd będzie miał ten sam motyw co zaznaczony wcześniej slajd. </a:t>
            </a:r>
          </a:p>
          <a:p>
            <a:r>
              <a:rPr lang="pl-PL" dirty="0" smtClean="0"/>
              <a:t/>
            </a:r>
            <a:br>
              <a:rPr lang="pl-PL" dirty="0" smtClean="0"/>
            </a:br>
            <a:endParaRPr lang="pl-PL" dirty="0" smtClean="0"/>
          </a:p>
          <a:p>
            <a:r>
              <a:rPr lang="pl-PL" dirty="0" smtClean="0"/>
              <a:t>Uwaga! Nie irytuj pozostałych osób prezentujących swoje wyniki przypadkową zmianą ich motywów. Tak może się zdarzyć, jeśli wybierzesz motyw Wariant na karcie Projektowanie, co spowoduje zmianę wyglądu wszystkich slajdów prezentacji. </a:t>
            </a:r>
            <a:endParaRPr lang="pl-PL" dirty="0"/>
          </a:p>
        </p:txBody>
      </p:sp>
      <p:sp>
        <p:nvSpPr>
          <p:cNvPr id="4" name="Numer slajdu — symbol zastępczy 3"/>
          <p:cNvSpPr>
            <a:spLocks noGrp="1"/>
          </p:cNvSpPr>
          <p:nvPr>
            <p:ph type="sldNum" sz="quarter" idx="10"/>
          </p:nvPr>
        </p:nvSpPr>
        <p:spPr/>
        <p:txBody>
          <a:bodyPr/>
          <a:lstStyle/>
          <a:p>
            <a:fld id="{A7666ED7-631A-46AF-B451-227D0A8685A0}" type="slidenum">
              <a:rPr lang="pl-PL" smtClean="0"/>
              <a:pPr/>
              <a:t>21</a:t>
            </a:fld>
            <a:endParaRPr lang="pl-PL"/>
          </a:p>
        </p:txBody>
      </p:sp>
      <p:sp>
        <p:nvSpPr>
          <p:cNvPr id="7" name="Obraz slajdu — symbol zastępczy 6"/>
          <p:cNvSpPr>
            <a:spLocks noGrp="1" noRot="1" noChangeAspect="1"/>
          </p:cNvSpPr>
          <p:nvPr>
            <p:ph type="sldImg"/>
          </p:nvPr>
        </p:nvSpPr>
        <p:spPr/>
      </p:sp>
    </p:spTree>
    <p:extLst>
      <p:ext uri="{BB962C8B-B14F-4D97-AF65-F5344CB8AC3E}">
        <p14:creationId xmlns:p14="http://schemas.microsoft.com/office/powerpoint/2010/main" val="1823187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a:lstStyle/>
          <a:p>
            <a:endParaRPr lang="pl-PL"/>
          </a:p>
        </p:txBody>
      </p:sp>
      <p:sp>
        <p:nvSpPr>
          <p:cNvPr id="4" name="Numer slajdu — symbol zastępczy 3"/>
          <p:cNvSpPr>
            <a:spLocks noGrp="1"/>
          </p:cNvSpPr>
          <p:nvPr>
            <p:ph type="sldNum" sz="quarter" idx="10"/>
          </p:nvPr>
        </p:nvSpPr>
        <p:spPr/>
        <p:txBody>
          <a:bodyPr/>
          <a:lstStyle/>
          <a:p>
            <a:fld id="{A7666ED7-631A-46AF-B451-227D0A8685A0}" type="slidenum">
              <a:rPr lang="pl-PL"/>
              <a:pPr/>
              <a:t>2</a:t>
            </a:fld>
            <a:endParaRPr lang="pl-PL"/>
          </a:p>
        </p:txBody>
      </p:sp>
    </p:spTree>
    <p:extLst>
      <p:ext uri="{BB962C8B-B14F-4D97-AF65-F5344CB8AC3E}">
        <p14:creationId xmlns:p14="http://schemas.microsoft.com/office/powerpoint/2010/main"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37B1F30-39B2-4CE2-8EF3-91F3179569A5}" type="slidenum">
              <a:rPr lang="pl-PL" smtClean="0"/>
              <a:pPr/>
              <a:t>4</a:t>
            </a:fld>
            <a:endParaRPr lang="pl-PL" dirty="0"/>
          </a:p>
        </p:txBody>
      </p:sp>
    </p:spTree>
    <p:extLst>
      <p:ext uri="{BB962C8B-B14F-4D97-AF65-F5344CB8AC3E}">
        <p14:creationId xmlns:p14="http://schemas.microsoft.com/office/powerpoint/2010/main" val="873705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a:lstStyle/>
          <a:p>
            <a:endParaRPr lang="pl-PL"/>
          </a:p>
        </p:txBody>
      </p:sp>
      <p:sp>
        <p:nvSpPr>
          <p:cNvPr id="4" name="Numer slajdu — symbol zastępczy 3"/>
          <p:cNvSpPr>
            <a:spLocks noGrp="1"/>
          </p:cNvSpPr>
          <p:nvPr>
            <p:ph type="sldNum" sz="quarter" idx="10"/>
          </p:nvPr>
        </p:nvSpPr>
        <p:spPr/>
        <p:txBody>
          <a:bodyPr/>
          <a:lstStyle/>
          <a:p>
            <a:fld id="{A7666ED7-631A-46AF-B451-227D0A8685A0}" type="slidenum">
              <a:rPr lang="pl-PL"/>
              <a:pPr/>
              <a:t>5</a:t>
            </a:fld>
            <a:endParaRPr lang="pl-PL"/>
          </a:p>
        </p:txBody>
      </p:sp>
    </p:spTree>
    <p:extLst>
      <p:ext uri="{BB962C8B-B14F-4D97-AF65-F5344CB8AC3E}">
        <p14:creationId xmlns:p14="http://schemas.microsoft.com/office/powerpoint/2010/main" val="470722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37B1F30-39B2-4CE2-8EF3-91F3179569A5}" type="slidenum">
              <a:rPr lang="pl-PL" smtClean="0"/>
              <a:pPr/>
              <a:t>6</a:t>
            </a:fld>
            <a:endParaRPr lang="pl-PL" dirty="0"/>
          </a:p>
        </p:txBody>
      </p:sp>
    </p:spTree>
    <p:extLst>
      <p:ext uri="{BB962C8B-B14F-4D97-AF65-F5344CB8AC3E}">
        <p14:creationId xmlns:p14="http://schemas.microsoft.com/office/powerpoint/2010/main" val="436891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B37B1F30-39B2-4CE2-8EF3-91F3179569A5}" type="slidenum">
              <a:rPr lang="pl-PL" smtClean="0"/>
              <a:pPr/>
              <a:t>7</a:t>
            </a:fld>
            <a:endParaRPr lang="pl-PL" dirty="0"/>
          </a:p>
        </p:txBody>
      </p:sp>
    </p:spTree>
    <p:extLst>
      <p:ext uri="{BB962C8B-B14F-4D97-AF65-F5344CB8AC3E}">
        <p14:creationId xmlns:p14="http://schemas.microsoft.com/office/powerpoint/2010/main" val="39390854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a:lstStyle/>
          <a:p>
            <a:endParaRPr lang="pl-PL"/>
          </a:p>
        </p:txBody>
      </p:sp>
      <p:sp>
        <p:nvSpPr>
          <p:cNvPr id="4" name="Numer slajdu — symbol zastępczy 3"/>
          <p:cNvSpPr>
            <a:spLocks noGrp="1"/>
          </p:cNvSpPr>
          <p:nvPr>
            <p:ph type="sldNum" sz="quarter" idx="10"/>
          </p:nvPr>
        </p:nvSpPr>
        <p:spPr/>
        <p:txBody>
          <a:bodyPr/>
          <a:lstStyle/>
          <a:p>
            <a:fld id="{A7666ED7-631A-46AF-B451-227D0A8685A0}" type="slidenum">
              <a:rPr lang="pl-PL"/>
              <a:pPr/>
              <a:t>8</a:t>
            </a:fld>
            <a:endParaRPr lang="pl-PL"/>
          </a:p>
        </p:txBody>
      </p:sp>
    </p:spTree>
    <p:extLst>
      <p:ext uri="{BB962C8B-B14F-4D97-AF65-F5344CB8AC3E}">
        <p14:creationId xmlns:p14="http://schemas.microsoft.com/office/powerpoint/2010/main" val="2577236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a:lstStyle/>
          <a:p>
            <a:endParaRPr lang="pl-PL"/>
          </a:p>
        </p:txBody>
      </p:sp>
      <p:sp>
        <p:nvSpPr>
          <p:cNvPr id="4" name="Numer slajdu — symbol zastępczy 3"/>
          <p:cNvSpPr>
            <a:spLocks noGrp="1"/>
          </p:cNvSpPr>
          <p:nvPr>
            <p:ph type="sldNum" sz="quarter" idx="10"/>
          </p:nvPr>
        </p:nvSpPr>
        <p:spPr/>
        <p:txBody>
          <a:bodyPr/>
          <a:lstStyle/>
          <a:p>
            <a:fld id="{A7666ED7-631A-46AF-B451-227D0A8685A0}" type="slidenum">
              <a:rPr lang="pl-PL"/>
              <a:pPr/>
              <a:t>9</a:t>
            </a:fld>
            <a:endParaRPr lang="pl-PL"/>
          </a:p>
        </p:txBody>
      </p:sp>
    </p:spTree>
    <p:extLst>
      <p:ext uri="{BB962C8B-B14F-4D97-AF65-F5344CB8AC3E}">
        <p14:creationId xmlns:p14="http://schemas.microsoft.com/office/powerpoint/2010/main" val="24655125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a:lstStyle/>
          <a:p>
            <a:endParaRPr lang="pl-PL"/>
          </a:p>
        </p:txBody>
      </p:sp>
      <p:sp>
        <p:nvSpPr>
          <p:cNvPr id="4" name="Numer slajdu — symbol zastępczy 3"/>
          <p:cNvSpPr>
            <a:spLocks noGrp="1"/>
          </p:cNvSpPr>
          <p:nvPr>
            <p:ph type="sldNum" sz="quarter" idx="10"/>
          </p:nvPr>
        </p:nvSpPr>
        <p:spPr/>
        <p:txBody>
          <a:bodyPr/>
          <a:lstStyle/>
          <a:p>
            <a:fld id="{A7666ED7-631A-46AF-B451-227D0A8685A0}" type="slidenum">
              <a:rPr lang="pl-PL"/>
              <a:pPr/>
              <a:t>10</a:t>
            </a:fld>
            <a:endParaRPr lang="pl-PL"/>
          </a:p>
        </p:txBody>
      </p:sp>
    </p:spTree>
    <p:extLst>
      <p:ext uri="{BB962C8B-B14F-4D97-AF65-F5344CB8AC3E}">
        <p14:creationId xmlns:p14="http://schemas.microsoft.com/office/powerpoint/2010/main" val="27630840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Obraz 6"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Obraz 7"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Prostokąt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rostokąt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ctrTitle"/>
          </p:nvPr>
        </p:nvSpPr>
        <p:spPr>
          <a:xfrm>
            <a:off x="680322" y="2733709"/>
            <a:ext cx="8144134" cy="1373070"/>
          </a:xfrm>
        </p:spPr>
        <p:txBody>
          <a:bodyPr anchor="b">
            <a:noAutofit/>
          </a:bodyPr>
          <a:lstStyle>
            <a:lvl1pPr algn="r" latinLnBrk="0">
              <a:defRPr lang="pl-PL" sz="5400"/>
            </a:lvl1pPr>
          </a:lstStyle>
          <a:p>
            <a:r>
              <a:rPr lang="pl-PL" dirty="0"/>
              <a:t>Kliknij, aby edytować styl</a:t>
            </a:r>
          </a:p>
        </p:txBody>
      </p:sp>
      <p:sp>
        <p:nvSpPr>
          <p:cNvPr id="3" name="Podtytuł 2"/>
          <p:cNvSpPr>
            <a:spLocks noGrp="1"/>
          </p:cNvSpPr>
          <p:nvPr>
            <p:ph type="subTitle" idx="1"/>
          </p:nvPr>
        </p:nvSpPr>
        <p:spPr>
          <a:xfrm>
            <a:off x="680322" y="4394039"/>
            <a:ext cx="8144134" cy="1117687"/>
          </a:xfrm>
        </p:spPr>
        <p:txBody>
          <a:bodyPr>
            <a:normAutofit/>
          </a:bodyPr>
          <a:lstStyle>
            <a:lvl1pPr marL="0" indent="0" algn="r" latinLnBrk="0">
              <a:buNone/>
              <a:defRPr lang="pl-PL" sz="2000"/>
            </a:lvl1pPr>
            <a:lvl2pPr marL="457200" indent="0" algn="ctr" latinLnBrk="0">
              <a:buNone/>
              <a:defRPr lang="pl-PL" sz="2000"/>
            </a:lvl2pPr>
            <a:lvl3pPr marL="914400" indent="0" algn="ctr" latinLnBrk="0">
              <a:buNone/>
              <a:defRPr lang="pl-PL" sz="1800"/>
            </a:lvl3pPr>
            <a:lvl4pPr marL="1371600" indent="0" algn="ctr" latinLnBrk="0">
              <a:buNone/>
              <a:defRPr lang="pl-PL" sz="1600"/>
            </a:lvl4pPr>
            <a:lvl5pPr marL="1828800" indent="0" algn="ctr" latinLnBrk="0">
              <a:buNone/>
              <a:defRPr lang="pl-PL" sz="1600"/>
            </a:lvl5pPr>
            <a:lvl6pPr marL="2286000" indent="0" algn="ctr" latinLnBrk="0">
              <a:buNone/>
              <a:defRPr lang="pl-PL" sz="1600"/>
            </a:lvl6pPr>
            <a:lvl7pPr marL="2743200" indent="0" algn="ctr" latinLnBrk="0">
              <a:buNone/>
              <a:defRPr lang="pl-PL" sz="1600"/>
            </a:lvl7pPr>
            <a:lvl8pPr marL="3200400" indent="0" algn="ctr" latinLnBrk="0">
              <a:buNone/>
              <a:defRPr lang="pl-PL" sz="1600"/>
            </a:lvl8pPr>
            <a:lvl9pPr marL="3657600" indent="0" algn="ctr" latinLnBrk="0">
              <a:buNone/>
              <a:defRPr lang="pl-PL" sz="1600"/>
            </a:lvl9pPr>
          </a:lstStyle>
          <a:p>
            <a:r>
              <a:rPr lang="pl-PL"/>
              <a:t>Kliknij, aby edytować styl wzorca podtytułu</a:t>
            </a:r>
          </a:p>
        </p:txBody>
      </p:sp>
      <p:sp>
        <p:nvSpPr>
          <p:cNvPr id="4" name="Data — symbol zastępczy 3"/>
          <p:cNvSpPr>
            <a:spLocks noGrp="1"/>
          </p:cNvSpPr>
          <p:nvPr>
            <p:ph type="dt" sz="half" idx="10"/>
          </p:nvPr>
        </p:nvSpPr>
        <p:spPr/>
        <p:txBody>
          <a:bodyPr/>
          <a:lstStyle/>
          <a:p>
            <a:fld id="{78ABE3C1-DBE1-495D-B57B-2849774B866A}" type="datetimeFigureOut">
              <a:rPr lang="pl-PL"/>
              <a:pPr/>
              <a:t>2015-09-30</a:t>
            </a:fld>
            <a:endParaRPr lang="pl-PL" dirty="0"/>
          </a:p>
        </p:txBody>
      </p:sp>
      <p:sp>
        <p:nvSpPr>
          <p:cNvPr id="5" name="Stopka — symbol zastępczy 4"/>
          <p:cNvSpPr>
            <a:spLocks noGrp="1"/>
          </p:cNvSpPr>
          <p:nvPr>
            <p:ph type="ftr" sz="quarter" idx="11"/>
          </p:nvPr>
        </p:nvSpPr>
        <p:spPr/>
        <p:txBody>
          <a:bodyPr/>
          <a:lstStyle/>
          <a:p>
            <a:endParaRPr lang="pl-PL" dirty="0"/>
          </a:p>
        </p:txBody>
      </p:sp>
      <p:sp>
        <p:nvSpPr>
          <p:cNvPr id="6" name="Numer slajdu — symbol zastępczy 5"/>
          <p:cNvSpPr>
            <a:spLocks noGrp="1"/>
          </p:cNvSpPr>
          <p:nvPr>
            <p:ph type="sldNum" sz="quarter" idx="12"/>
          </p:nvPr>
        </p:nvSpPr>
        <p:spPr>
          <a:xfrm>
            <a:off x="9255346" y="2750337"/>
            <a:ext cx="1171888" cy="1356442"/>
          </a:xfrm>
        </p:spPr>
        <p:txBody>
          <a:bodyPr/>
          <a:lstStyle/>
          <a:p>
            <a:fld id="{6D22F896-40B5-4ADD-8801-0D06FADFA095}" type="slidenum">
              <a:rPr/>
              <a:pPr/>
              <a:t>‹#›</a:t>
            </a:fld>
            <a:endParaRPr lang="pl-PL"/>
          </a:p>
        </p:txBody>
      </p:sp>
    </p:spTree>
    <p:extLst>
      <p:ext uri="{BB962C8B-B14F-4D97-AF65-F5344CB8AC3E}">
        <p14:creationId xmlns:p14="http://schemas.microsoft.com/office/powerpoint/2010/main" val="414068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zny obraz z podpisem">
    <p:spTree>
      <p:nvGrpSpPr>
        <p:cNvPr id="1" name=""/>
        <p:cNvGrpSpPr/>
        <p:nvPr/>
      </p:nvGrpSpPr>
      <p:grpSpPr>
        <a:xfrm>
          <a:off x="0" y="0"/>
          <a:ext cx="0" cy="0"/>
          <a:chOff x="0" y="0"/>
          <a:chExt cx="0" cy="0"/>
        </a:xfrm>
      </p:grpSpPr>
      <p:pic>
        <p:nvPicPr>
          <p:cNvPr id="8" name="Obraz 7"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Obraz 8"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Prostokąt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rostokąt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680322" y="4711616"/>
            <a:ext cx="9613859" cy="453051"/>
          </a:xfrm>
        </p:spPr>
        <p:txBody>
          <a:bodyPr anchor="b">
            <a:normAutofit/>
          </a:bodyPr>
          <a:lstStyle>
            <a:lvl1pPr latinLnBrk="0">
              <a:defRPr lang="pl-PL" sz="2400"/>
            </a:lvl1pPr>
          </a:lstStyle>
          <a:p>
            <a:r>
              <a:rPr lang="pl-PL" dirty="0"/>
              <a:t>Kliknij, aby edytować styl</a:t>
            </a:r>
          </a:p>
        </p:txBody>
      </p:sp>
      <p:sp>
        <p:nvSpPr>
          <p:cNvPr id="3" name="Obraz — symbol zastępczy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pl-PL" sz="3200"/>
            </a:lvl1pPr>
            <a:lvl2pPr marL="457200" indent="0" latinLnBrk="0">
              <a:buNone/>
              <a:defRPr lang="pl-PL" sz="2800"/>
            </a:lvl2pPr>
            <a:lvl3pPr marL="914400" indent="0" latinLnBrk="0">
              <a:buNone/>
              <a:defRPr lang="pl-PL" sz="2400"/>
            </a:lvl3pPr>
            <a:lvl4pPr marL="1371600" indent="0" latinLnBrk="0">
              <a:buNone/>
              <a:defRPr lang="pl-PL" sz="2000"/>
            </a:lvl4pPr>
            <a:lvl5pPr marL="1828800" indent="0" latinLnBrk="0">
              <a:buNone/>
              <a:defRPr lang="pl-PL" sz="2000"/>
            </a:lvl5pPr>
            <a:lvl6pPr marL="2286000" indent="0" latinLnBrk="0">
              <a:buNone/>
              <a:defRPr lang="pl-PL" sz="2000"/>
            </a:lvl6pPr>
            <a:lvl7pPr marL="2743200" indent="0" latinLnBrk="0">
              <a:buNone/>
              <a:defRPr lang="pl-PL" sz="2000"/>
            </a:lvl7pPr>
            <a:lvl8pPr marL="3200400" indent="0" latinLnBrk="0">
              <a:buNone/>
              <a:defRPr lang="pl-PL" sz="2000"/>
            </a:lvl8pPr>
            <a:lvl9pPr marL="3657600" indent="0" latinLnBrk="0">
              <a:buNone/>
              <a:defRPr lang="pl-PL" sz="2000"/>
            </a:lvl9pPr>
          </a:lstStyle>
          <a:p>
            <a:r>
              <a:rPr lang="pl-PL" dirty="0"/>
              <a:t>Kliknij ikonę, aby dodać obraz</a:t>
            </a:r>
          </a:p>
        </p:txBody>
      </p:sp>
      <p:sp>
        <p:nvSpPr>
          <p:cNvPr id="4" name="Tekst — symbol zastępczy 3"/>
          <p:cNvSpPr>
            <a:spLocks noGrp="1"/>
          </p:cNvSpPr>
          <p:nvPr>
            <p:ph type="body" sz="half" idx="2"/>
          </p:nvPr>
        </p:nvSpPr>
        <p:spPr>
          <a:xfrm>
            <a:off x="680319" y="5169583"/>
            <a:ext cx="9613862" cy="622971"/>
          </a:xfrm>
        </p:spPr>
        <p:txBody>
          <a:bodyPr/>
          <a:lstStyle>
            <a:lvl1pPr marL="0" indent="0" latinLnBrk="0">
              <a:buNone/>
              <a:defRPr lang="pl-PL" sz="1600"/>
            </a:lvl1pPr>
            <a:lvl2pPr marL="457200" indent="0" latinLnBrk="0">
              <a:buNone/>
              <a:defRPr lang="pl-PL" sz="1400"/>
            </a:lvl2pPr>
            <a:lvl3pPr marL="914400" indent="0" latinLnBrk="0">
              <a:buNone/>
              <a:defRPr lang="pl-PL" sz="1200"/>
            </a:lvl3pPr>
            <a:lvl4pPr marL="1371600" indent="0" latinLnBrk="0">
              <a:buNone/>
              <a:defRPr lang="pl-PL" sz="1000"/>
            </a:lvl4pPr>
            <a:lvl5pPr marL="1828800" indent="0" latinLnBrk="0">
              <a:buNone/>
              <a:defRPr lang="pl-PL" sz="1000"/>
            </a:lvl5pPr>
            <a:lvl6pPr marL="2286000" indent="0" latinLnBrk="0">
              <a:buNone/>
              <a:defRPr lang="pl-PL" sz="1000"/>
            </a:lvl6pPr>
            <a:lvl7pPr marL="2743200" indent="0" latinLnBrk="0">
              <a:buNone/>
              <a:defRPr lang="pl-PL" sz="1000"/>
            </a:lvl7pPr>
            <a:lvl8pPr marL="3200400" indent="0" latinLnBrk="0">
              <a:buNone/>
              <a:defRPr lang="pl-PL" sz="1000"/>
            </a:lvl8pPr>
            <a:lvl9pPr marL="3657600" indent="0" latinLnBrk="0">
              <a:buNone/>
              <a:defRPr lang="pl-PL" sz="1000"/>
            </a:lvl9pPr>
          </a:lstStyle>
          <a:p>
            <a:pPr lvl="0"/>
            <a:r>
              <a:rPr lang="pl-PL" dirty="0"/>
              <a:t>Kliknij, aby edytować style wzorca tekstu</a:t>
            </a:r>
          </a:p>
        </p:txBody>
      </p:sp>
      <p:sp>
        <p:nvSpPr>
          <p:cNvPr id="5" name="Data — symbol zastępczy 4"/>
          <p:cNvSpPr>
            <a:spLocks noGrp="1"/>
          </p:cNvSpPr>
          <p:nvPr>
            <p:ph type="dt" sz="half" idx="10"/>
          </p:nvPr>
        </p:nvSpPr>
        <p:spPr/>
        <p:txBody>
          <a:bodyPr/>
          <a:lstStyle/>
          <a:p>
            <a:fld id="{446C117F-5CCF-4837-BE5F-2B92066CAFAF}" type="datetimeFigureOut">
              <a:rPr lang="pl-PL"/>
              <a:pPr/>
              <a:t>2015-09-30</a:t>
            </a:fld>
            <a:endParaRPr lang="pl-PL"/>
          </a:p>
        </p:txBody>
      </p:sp>
      <p:sp>
        <p:nvSpPr>
          <p:cNvPr id="6" name="Stopka — symbol zastępczy 5"/>
          <p:cNvSpPr>
            <a:spLocks noGrp="1"/>
          </p:cNvSpPr>
          <p:nvPr>
            <p:ph type="ftr" sz="quarter" idx="11"/>
          </p:nvPr>
        </p:nvSpPr>
        <p:spPr/>
        <p:txBody>
          <a:bodyPr/>
          <a:lstStyle/>
          <a:p>
            <a:endParaRPr lang="pl-PL" dirty="0"/>
          </a:p>
        </p:txBody>
      </p:sp>
      <p:sp>
        <p:nvSpPr>
          <p:cNvPr id="7" name="Numer slajdu — symbol zastępczy 6"/>
          <p:cNvSpPr>
            <a:spLocks noGrp="1"/>
          </p:cNvSpPr>
          <p:nvPr>
            <p:ph type="sldNum" sz="quarter" idx="12"/>
          </p:nvPr>
        </p:nvSpPr>
        <p:spPr>
          <a:xfrm>
            <a:off x="10729455" y="4711309"/>
            <a:ext cx="1154151" cy="1090789"/>
          </a:xfrm>
        </p:spPr>
        <p:txBody>
          <a:bodyPr/>
          <a:lstStyle/>
          <a:p>
            <a:fld id="{6D22F896-40B5-4ADD-8801-0D06FADFA095}" type="slidenum">
              <a:rPr/>
              <a:pPr/>
              <a:t>‹#›</a:t>
            </a:fld>
            <a:endParaRPr lang="pl-PL"/>
          </a:p>
        </p:txBody>
      </p:sp>
    </p:spTree>
    <p:extLst>
      <p:ext uri="{BB962C8B-B14F-4D97-AF65-F5344CB8AC3E}">
        <p14:creationId xmlns:p14="http://schemas.microsoft.com/office/powerpoint/2010/main" val="2890165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Obraz 7"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Obraz 8"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Prostokąt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rostokąt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680322" y="609597"/>
            <a:ext cx="9613858" cy="3592750"/>
          </a:xfrm>
        </p:spPr>
        <p:txBody>
          <a:bodyPr anchor="ctr"/>
          <a:lstStyle>
            <a:lvl1pPr latinLnBrk="0">
              <a:defRPr lang="pl-PL" sz="3200"/>
            </a:lvl1pPr>
          </a:lstStyle>
          <a:p>
            <a:r>
              <a:rPr lang="pl-PL" dirty="0"/>
              <a:t>Kliknij, aby edytować styl</a:t>
            </a:r>
          </a:p>
        </p:txBody>
      </p:sp>
      <p:sp>
        <p:nvSpPr>
          <p:cNvPr id="4" name="Tekst — symbol zastępczy 3"/>
          <p:cNvSpPr>
            <a:spLocks noGrp="1"/>
          </p:cNvSpPr>
          <p:nvPr>
            <p:ph type="body" sz="half" idx="2"/>
          </p:nvPr>
        </p:nvSpPr>
        <p:spPr>
          <a:xfrm>
            <a:off x="680322" y="4711615"/>
            <a:ext cx="9613859" cy="1090789"/>
          </a:xfrm>
        </p:spPr>
        <p:txBody>
          <a:bodyPr anchor="ctr"/>
          <a:lstStyle>
            <a:lvl1pPr marL="0" indent="0" latinLnBrk="0">
              <a:buNone/>
              <a:defRPr lang="pl-PL" sz="1600"/>
            </a:lvl1pPr>
            <a:lvl2pPr marL="457200" indent="0" latinLnBrk="0">
              <a:buNone/>
              <a:defRPr lang="pl-PL" sz="1400"/>
            </a:lvl2pPr>
            <a:lvl3pPr marL="914400" indent="0" latinLnBrk="0">
              <a:buNone/>
              <a:defRPr lang="pl-PL" sz="1200"/>
            </a:lvl3pPr>
            <a:lvl4pPr marL="1371600" indent="0" latinLnBrk="0">
              <a:buNone/>
              <a:defRPr lang="pl-PL" sz="1000"/>
            </a:lvl4pPr>
            <a:lvl5pPr marL="1828800" indent="0" latinLnBrk="0">
              <a:buNone/>
              <a:defRPr lang="pl-PL" sz="1000"/>
            </a:lvl5pPr>
            <a:lvl6pPr marL="2286000" indent="0" latinLnBrk="0">
              <a:buNone/>
              <a:defRPr lang="pl-PL" sz="1000"/>
            </a:lvl6pPr>
            <a:lvl7pPr marL="2743200" indent="0" latinLnBrk="0">
              <a:buNone/>
              <a:defRPr lang="pl-PL" sz="1000"/>
            </a:lvl7pPr>
            <a:lvl8pPr marL="3200400" indent="0" latinLnBrk="0">
              <a:buNone/>
              <a:defRPr lang="pl-PL" sz="1000"/>
            </a:lvl8pPr>
            <a:lvl9pPr marL="3657600" indent="0" latinLnBrk="0">
              <a:buNone/>
              <a:defRPr lang="pl-PL" sz="1000"/>
            </a:lvl9pPr>
          </a:lstStyle>
          <a:p>
            <a:pPr lvl="0"/>
            <a:r>
              <a:rPr lang="pl-PL" dirty="0"/>
              <a:t>Kliknij, aby edytować style wzorca tekstu</a:t>
            </a:r>
          </a:p>
        </p:txBody>
      </p:sp>
      <p:sp>
        <p:nvSpPr>
          <p:cNvPr id="5" name="Data — symbol zastępczy 4"/>
          <p:cNvSpPr>
            <a:spLocks noGrp="1"/>
          </p:cNvSpPr>
          <p:nvPr>
            <p:ph type="dt" sz="half" idx="10"/>
          </p:nvPr>
        </p:nvSpPr>
        <p:spPr/>
        <p:txBody>
          <a:bodyPr/>
          <a:lstStyle/>
          <a:p>
            <a:fld id="{84EB90BD-B6CE-46B7-997F-7313B992CCDC}" type="datetimeFigureOut">
              <a:rPr lang="pl-PL"/>
              <a:pPr/>
              <a:t>2015-09-30</a:t>
            </a:fld>
            <a:endParaRPr lang="pl-PL" dirty="0"/>
          </a:p>
        </p:txBody>
      </p:sp>
      <p:sp>
        <p:nvSpPr>
          <p:cNvPr id="6" name="Stopka — symbol zastępczy 5"/>
          <p:cNvSpPr>
            <a:spLocks noGrp="1"/>
          </p:cNvSpPr>
          <p:nvPr>
            <p:ph type="ftr" sz="quarter" idx="11"/>
          </p:nvPr>
        </p:nvSpPr>
        <p:spPr/>
        <p:txBody>
          <a:bodyPr/>
          <a:lstStyle/>
          <a:p>
            <a:endParaRPr lang="pl-PL" dirty="0"/>
          </a:p>
        </p:txBody>
      </p:sp>
      <p:sp>
        <p:nvSpPr>
          <p:cNvPr id="7" name="Numer slajdu — symbol zastępczy 6"/>
          <p:cNvSpPr>
            <a:spLocks noGrp="1"/>
          </p:cNvSpPr>
          <p:nvPr>
            <p:ph type="sldNum" sz="quarter" idx="12"/>
          </p:nvPr>
        </p:nvSpPr>
        <p:spPr>
          <a:xfrm>
            <a:off x="10729455" y="4711615"/>
            <a:ext cx="1154151" cy="1090789"/>
          </a:xfrm>
        </p:spPr>
        <p:txBody>
          <a:bodyPr/>
          <a:lstStyle/>
          <a:p>
            <a:fld id="{6D22F896-40B5-4ADD-8801-0D06FADFA095}" type="slidenum">
              <a:rPr/>
              <a:pPr/>
              <a:t>‹#›</a:t>
            </a:fld>
            <a:endParaRPr lang="pl-PL"/>
          </a:p>
        </p:txBody>
      </p:sp>
    </p:spTree>
    <p:extLst>
      <p:ext uri="{BB962C8B-B14F-4D97-AF65-F5344CB8AC3E}">
        <p14:creationId xmlns:p14="http://schemas.microsoft.com/office/powerpoint/2010/main" val="413111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ytat z podpisem">
    <p:spTree>
      <p:nvGrpSpPr>
        <p:cNvPr id="1" name=""/>
        <p:cNvGrpSpPr/>
        <p:nvPr/>
      </p:nvGrpSpPr>
      <p:grpSpPr>
        <a:xfrm>
          <a:off x="0" y="0"/>
          <a:ext cx="0" cy="0"/>
          <a:chOff x="0" y="0"/>
          <a:chExt cx="0" cy="0"/>
        </a:xfrm>
      </p:grpSpPr>
      <p:pic>
        <p:nvPicPr>
          <p:cNvPr id="11" name="Obraz 10"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Obraz 12"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Prostokąt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Prostokąt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1127856" y="609598"/>
            <a:ext cx="8718877" cy="3036061"/>
          </a:xfrm>
        </p:spPr>
        <p:txBody>
          <a:bodyPr anchor="ctr"/>
          <a:lstStyle>
            <a:lvl1pPr latinLnBrk="0">
              <a:defRPr lang="pl-PL" sz="3200"/>
            </a:lvl1pPr>
          </a:lstStyle>
          <a:p>
            <a:r>
              <a:rPr lang="pl-PL"/>
              <a:t>Kliknij, aby edytować styl</a:t>
            </a:r>
          </a:p>
        </p:txBody>
      </p:sp>
      <p:sp>
        <p:nvSpPr>
          <p:cNvPr id="12" name="Tekst — symbol zastępczy 3"/>
          <p:cNvSpPr>
            <a:spLocks noGrp="1"/>
          </p:cNvSpPr>
          <p:nvPr>
            <p:ph type="body" sz="half" idx="13"/>
          </p:nvPr>
        </p:nvSpPr>
        <p:spPr>
          <a:xfrm>
            <a:off x="1402288" y="3653379"/>
            <a:ext cx="8156579" cy="548968"/>
          </a:xfrm>
        </p:spPr>
        <p:txBody>
          <a:bodyPr anchor="t">
            <a:normAutofit/>
          </a:bodyPr>
          <a:lstStyle>
            <a:lvl1pPr marL="0" indent="0" latinLnBrk="0">
              <a:buNone/>
              <a:defRPr lang="pl-PL" sz="1400"/>
            </a:lvl1pPr>
            <a:lvl2pPr marL="457200" indent="0" latinLnBrk="0">
              <a:buNone/>
              <a:defRPr lang="pl-PL" sz="1400"/>
            </a:lvl2pPr>
            <a:lvl3pPr marL="914400" indent="0" latinLnBrk="0">
              <a:buNone/>
              <a:defRPr lang="pl-PL" sz="1200"/>
            </a:lvl3pPr>
            <a:lvl4pPr marL="1371600" indent="0" latinLnBrk="0">
              <a:buNone/>
              <a:defRPr lang="pl-PL" sz="1000"/>
            </a:lvl4pPr>
            <a:lvl5pPr marL="1828800" indent="0" latinLnBrk="0">
              <a:buNone/>
              <a:defRPr lang="pl-PL" sz="1000"/>
            </a:lvl5pPr>
            <a:lvl6pPr marL="2286000" indent="0" latinLnBrk="0">
              <a:buNone/>
              <a:defRPr lang="pl-PL" sz="1000"/>
            </a:lvl6pPr>
            <a:lvl7pPr marL="2743200" indent="0" latinLnBrk="0">
              <a:buNone/>
              <a:defRPr lang="pl-PL" sz="1000"/>
            </a:lvl7pPr>
            <a:lvl8pPr marL="3200400" indent="0" latinLnBrk="0">
              <a:buNone/>
              <a:defRPr lang="pl-PL" sz="1000"/>
            </a:lvl8pPr>
            <a:lvl9pPr marL="3657600" indent="0" latinLnBrk="0">
              <a:buNone/>
              <a:defRPr lang="pl-PL" sz="1000"/>
            </a:lvl9pPr>
          </a:lstStyle>
          <a:p>
            <a:pPr lvl="0"/>
            <a:r>
              <a:rPr lang="pl-PL"/>
              <a:t>Kliknij, aby edytować style wzorca tekstu</a:t>
            </a:r>
          </a:p>
        </p:txBody>
      </p:sp>
      <p:sp>
        <p:nvSpPr>
          <p:cNvPr id="4" name="Tekst — symbol zastępczy 3"/>
          <p:cNvSpPr>
            <a:spLocks noGrp="1"/>
          </p:cNvSpPr>
          <p:nvPr>
            <p:ph type="body" sz="half" idx="2"/>
          </p:nvPr>
        </p:nvSpPr>
        <p:spPr>
          <a:xfrm>
            <a:off x="680322" y="4711615"/>
            <a:ext cx="9613859" cy="1090789"/>
          </a:xfrm>
        </p:spPr>
        <p:txBody>
          <a:bodyPr anchor="ctr">
            <a:normAutofit/>
          </a:bodyPr>
          <a:lstStyle>
            <a:lvl1pPr marL="0" indent="0" latinLnBrk="0">
              <a:buNone/>
              <a:defRPr lang="pl-PL" sz="1600"/>
            </a:lvl1pPr>
            <a:lvl2pPr marL="457200" indent="0" latinLnBrk="0">
              <a:buNone/>
              <a:defRPr lang="pl-PL" sz="1400"/>
            </a:lvl2pPr>
            <a:lvl3pPr marL="914400" indent="0" latinLnBrk="0">
              <a:buNone/>
              <a:defRPr lang="pl-PL" sz="1200"/>
            </a:lvl3pPr>
            <a:lvl4pPr marL="1371600" indent="0" latinLnBrk="0">
              <a:buNone/>
              <a:defRPr lang="pl-PL" sz="1000"/>
            </a:lvl4pPr>
            <a:lvl5pPr marL="1828800" indent="0" latinLnBrk="0">
              <a:buNone/>
              <a:defRPr lang="pl-PL" sz="1000"/>
            </a:lvl5pPr>
            <a:lvl6pPr marL="2286000" indent="0" latinLnBrk="0">
              <a:buNone/>
              <a:defRPr lang="pl-PL" sz="1000"/>
            </a:lvl6pPr>
            <a:lvl7pPr marL="2743200" indent="0" latinLnBrk="0">
              <a:buNone/>
              <a:defRPr lang="pl-PL" sz="1000"/>
            </a:lvl7pPr>
            <a:lvl8pPr marL="3200400" indent="0" latinLnBrk="0">
              <a:buNone/>
              <a:defRPr lang="pl-PL" sz="1000"/>
            </a:lvl8pPr>
            <a:lvl9pPr marL="3657600" indent="0" latinLnBrk="0">
              <a:buNone/>
              <a:defRPr lang="pl-PL" sz="1000"/>
            </a:lvl9pPr>
          </a:lstStyle>
          <a:p>
            <a:pPr lvl="0"/>
            <a:r>
              <a:rPr lang="pl-PL"/>
              <a:t>Kliknij, aby edytować style wzorca tekstu</a:t>
            </a:r>
          </a:p>
        </p:txBody>
      </p:sp>
      <p:sp>
        <p:nvSpPr>
          <p:cNvPr id="5" name="Data — symbol zastępczy 4"/>
          <p:cNvSpPr>
            <a:spLocks noGrp="1"/>
          </p:cNvSpPr>
          <p:nvPr>
            <p:ph type="dt" sz="half" idx="10"/>
          </p:nvPr>
        </p:nvSpPr>
        <p:spPr/>
        <p:txBody>
          <a:bodyPr/>
          <a:lstStyle/>
          <a:p>
            <a:fld id="{CDB9D11F-B188-461D-B23F-39381795C052}" type="datetimeFigureOut">
              <a:rPr lang="pl-PL"/>
              <a:pPr/>
              <a:t>2015-09-30</a:t>
            </a:fld>
            <a:endParaRPr lang="pl-PL"/>
          </a:p>
        </p:txBody>
      </p:sp>
      <p:sp>
        <p:nvSpPr>
          <p:cNvPr id="6" name="Stopka — symbol zastępczy 5"/>
          <p:cNvSpPr>
            <a:spLocks noGrp="1"/>
          </p:cNvSpPr>
          <p:nvPr>
            <p:ph type="ftr" sz="quarter" idx="11"/>
          </p:nvPr>
        </p:nvSpPr>
        <p:spPr/>
        <p:txBody>
          <a:bodyPr/>
          <a:lstStyle/>
          <a:p>
            <a:endParaRPr lang="pl-PL"/>
          </a:p>
        </p:txBody>
      </p:sp>
      <p:sp>
        <p:nvSpPr>
          <p:cNvPr id="7" name="Numer slajdu — symbol zastępczy 6"/>
          <p:cNvSpPr>
            <a:spLocks noGrp="1"/>
          </p:cNvSpPr>
          <p:nvPr>
            <p:ph type="sldNum" sz="quarter" idx="12"/>
          </p:nvPr>
        </p:nvSpPr>
        <p:spPr>
          <a:xfrm>
            <a:off x="10729455" y="4709925"/>
            <a:ext cx="1154151" cy="1090789"/>
          </a:xfrm>
        </p:spPr>
        <p:txBody>
          <a:bodyPr/>
          <a:lstStyle/>
          <a:p>
            <a:fld id="{6D22F896-40B5-4ADD-8801-0D06FADFA095}" type="slidenum">
              <a:rPr/>
              <a:pPr/>
              <a:t>‹#›</a:t>
            </a:fld>
            <a:endParaRPr lang="pl-PL"/>
          </a:p>
        </p:txBody>
      </p:sp>
      <p:sp>
        <p:nvSpPr>
          <p:cNvPr id="16" name="Pole_tekstowe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pl-PL"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l-PL">
                <a:solidFill>
                  <a:schemeClr val="tx2"/>
                </a:solidFill>
              </a:defRPr>
            </a:lvl2pPr>
            <a:lvl3pPr latinLnBrk="0">
              <a:defRPr lang="pl-PL">
                <a:solidFill>
                  <a:schemeClr val="tx2"/>
                </a:solidFill>
              </a:defRPr>
            </a:lvl3pPr>
            <a:lvl4pPr latinLnBrk="0">
              <a:defRPr lang="pl-PL">
                <a:solidFill>
                  <a:schemeClr val="tx2"/>
                </a:solidFill>
              </a:defRPr>
            </a:lvl4pPr>
            <a:lvl5pPr latinLnBrk="0">
              <a:defRPr lang="pl-PL">
                <a:solidFill>
                  <a:schemeClr val="tx2"/>
                </a:solidFill>
              </a:defRPr>
            </a:lvl5pPr>
            <a:lvl6pPr latinLnBrk="0">
              <a:defRPr lang="pl-PL">
                <a:solidFill>
                  <a:schemeClr val="tx2"/>
                </a:solidFill>
              </a:defRPr>
            </a:lvl6pPr>
            <a:lvl7pPr latinLnBrk="0">
              <a:defRPr lang="pl-PL">
                <a:solidFill>
                  <a:schemeClr val="tx2"/>
                </a:solidFill>
              </a:defRPr>
            </a:lvl7pPr>
            <a:lvl8pPr latinLnBrk="0">
              <a:defRPr lang="pl-PL">
                <a:solidFill>
                  <a:schemeClr val="tx2"/>
                </a:solidFill>
              </a:defRPr>
            </a:lvl8pPr>
            <a:lvl9pPr latinLnBrk="0">
              <a:defRPr lang="pl-PL">
                <a:solidFill>
                  <a:schemeClr val="tx2"/>
                </a:solidFill>
              </a:defRPr>
            </a:lvl9pPr>
          </a:lstStyle>
          <a:p>
            <a:pPr lvl="0"/>
            <a:r>
              <a:rPr lang="pl-PL" sz="7200">
                <a:solidFill>
                  <a:schemeClr val="tx1"/>
                </a:solidFill>
                <a:effectLst/>
              </a:rPr>
              <a:t>„</a:t>
            </a:r>
          </a:p>
        </p:txBody>
      </p:sp>
      <p:sp>
        <p:nvSpPr>
          <p:cNvPr id="17" name="Pole_tekstowe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pl-PL"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l-PL">
                <a:solidFill>
                  <a:schemeClr val="tx2"/>
                </a:solidFill>
              </a:defRPr>
            </a:lvl2pPr>
            <a:lvl3pPr latinLnBrk="0">
              <a:defRPr lang="pl-PL">
                <a:solidFill>
                  <a:schemeClr val="tx2"/>
                </a:solidFill>
              </a:defRPr>
            </a:lvl3pPr>
            <a:lvl4pPr latinLnBrk="0">
              <a:defRPr lang="pl-PL">
                <a:solidFill>
                  <a:schemeClr val="tx2"/>
                </a:solidFill>
              </a:defRPr>
            </a:lvl4pPr>
            <a:lvl5pPr latinLnBrk="0">
              <a:defRPr lang="pl-PL">
                <a:solidFill>
                  <a:schemeClr val="tx2"/>
                </a:solidFill>
              </a:defRPr>
            </a:lvl5pPr>
            <a:lvl6pPr latinLnBrk="0">
              <a:defRPr lang="pl-PL">
                <a:solidFill>
                  <a:schemeClr val="tx2"/>
                </a:solidFill>
              </a:defRPr>
            </a:lvl6pPr>
            <a:lvl7pPr latinLnBrk="0">
              <a:defRPr lang="pl-PL">
                <a:solidFill>
                  <a:schemeClr val="tx2"/>
                </a:solidFill>
              </a:defRPr>
            </a:lvl7pPr>
            <a:lvl8pPr latinLnBrk="0">
              <a:defRPr lang="pl-PL">
                <a:solidFill>
                  <a:schemeClr val="tx2"/>
                </a:solidFill>
              </a:defRPr>
            </a:lvl8pPr>
            <a:lvl9pPr latinLnBrk="0">
              <a:defRPr lang="pl-PL">
                <a:solidFill>
                  <a:schemeClr val="tx2"/>
                </a:solidFill>
              </a:defRPr>
            </a:lvl9pPr>
          </a:lstStyle>
          <a:p>
            <a:pPr lvl="0" algn="r"/>
            <a:r>
              <a:rPr lang="pl-PL" sz="7200">
                <a:solidFill>
                  <a:schemeClr val="tx1"/>
                </a:solidFill>
                <a:effectLst/>
              </a:rPr>
              <a:t>”</a:t>
            </a:r>
          </a:p>
        </p:txBody>
      </p:sp>
    </p:spTree>
    <p:extLst>
      <p:ext uri="{BB962C8B-B14F-4D97-AF65-F5344CB8AC3E}">
        <p14:creationId xmlns:p14="http://schemas.microsoft.com/office/powerpoint/2010/main" val="1373428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Obraz 8"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Obraz 9"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Prostokąt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Prostokąt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680319" y="4711615"/>
            <a:ext cx="9613862" cy="588535"/>
          </a:xfrm>
        </p:spPr>
        <p:txBody>
          <a:bodyPr anchor="b"/>
          <a:lstStyle>
            <a:lvl1pPr latinLnBrk="0">
              <a:defRPr lang="pl-PL" sz="3200"/>
            </a:lvl1pPr>
          </a:lstStyle>
          <a:p>
            <a:r>
              <a:rPr lang="pl-PL" dirty="0"/>
              <a:t>Kliknij, aby edytować styl</a:t>
            </a:r>
          </a:p>
        </p:txBody>
      </p:sp>
      <p:sp>
        <p:nvSpPr>
          <p:cNvPr id="4" name="Tekst — symbol zastępczy 3"/>
          <p:cNvSpPr>
            <a:spLocks noGrp="1"/>
          </p:cNvSpPr>
          <p:nvPr>
            <p:ph type="body" sz="half" idx="2"/>
          </p:nvPr>
        </p:nvSpPr>
        <p:spPr>
          <a:xfrm>
            <a:off x="680320" y="5300149"/>
            <a:ext cx="9613862" cy="502255"/>
          </a:xfrm>
        </p:spPr>
        <p:txBody>
          <a:bodyPr anchor="t"/>
          <a:lstStyle>
            <a:lvl1pPr marL="0" indent="0" latinLnBrk="0">
              <a:buNone/>
              <a:defRPr lang="pl-PL" sz="1600"/>
            </a:lvl1pPr>
            <a:lvl2pPr marL="457200" indent="0" latinLnBrk="0">
              <a:buNone/>
              <a:defRPr lang="pl-PL" sz="1400"/>
            </a:lvl2pPr>
            <a:lvl3pPr marL="914400" indent="0" latinLnBrk="0">
              <a:buNone/>
              <a:defRPr lang="pl-PL" sz="1200"/>
            </a:lvl3pPr>
            <a:lvl4pPr marL="1371600" indent="0" latinLnBrk="0">
              <a:buNone/>
              <a:defRPr lang="pl-PL" sz="1000"/>
            </a:lvl4pPr>
            <a:lvl5pPr marL="1828800" indent="0" latinLnBrk="0">
              <a:buNone/>
              <a:defRPr lang="pl-PL" sz="1000"/>
            </a:lvl5pPr>
            <a:lvl6pPr marL="2286000" indent="0" latinLnBrk="0">
              <a:buNone/>
              <a:defRPr lang="pl-PL" sz="1000"/>
            </a:lvl6pPr>
            <a:lvl7pPr marL="2743200" indent="0" latinLnBrk="0">
              <a:buNone/>
              <a:defRPr lang="pl-PL" sz="1000"/>
            </a:lvl7pPr>
            <a:lvl8pPr marL="3200400" indent="0" latinLnBrk="0">
              <a:buNone/>
              <a:defRPr lang="pl-PL" sz="1000"/>
            </a:lvl8pPr>
            <a:lvl9pPr marL="3657600" indent="0" latinLnBrk="0">
              <a:buNone/>
              <a:defRPr lang="pl-PL" sz="1000"/>
            </a:lvl9pPr>
          </a:lstStyle>
          <a:p>
            <a:pPr lvl="0"/>
            <a:r>
              <a:rPr lang="pl-PL"/>
              <a:t>Kliknij, aby edytować style wzorca tekstu</a:t>
            </a:r>
          </a:p>
        </p:txBody>
      </p:sp>
      <p:sp>
        <p:nvSpPr>
          <p:cNvPr id="5" name="Data — symbol zastępczy 4"/>
          <p:cNvSpPr>
            <a:spLocks noGrp="1"/>
          </p:cNvSpPr>
          <p:nvPr>
            <p:ph type="dt" sz="half" idx="10"/>
          </p:nvPr>
        </p:nvSpPr>
        <p:spPr/>
        <p:txBody>
          <a:bodyPr/>
          <a:lstStyle/>
          <a:p>
            <a:fld id="{52E6D8D9-55A2-4063-B0F3-121F44549695}" type="datetimeFigureOut">
              <a:rPr lang="pl-PL"/>
              <a:pPr/>
              <a:t>2015-09-30</a:t>
            </a:fld>
            <a:endParaRPr lang="pl-PL" dirty="0"/>
          </a:p>
        </p:txBody>
      </p:sp>
      <p:sp>
        <p:nvSpPr>
          <p:cNvPr id="6" name="Stopka — symbol zastępczy 5"/>
          <p:cNvSpPr>
            <a:spLocks noGrp="1"/>
          </p:cNvSpPr>
          <p:nvPr>
            <p:ph type="ftr" sz="quarter" idx="11"/>
          </p:nvPr>
        </p:nvSpPr>
        <p:spPr/>
        <p:txBody>
          <a:bodyPr/>
          <a:lstStyle/>
          <a:p>
            <a:endParaRPr lang="pl-PL" dirty="0"/>
          </a:p>
        </p:txBody>
      </p:sp>
      <p:sp>
        <p:nvSpPr>
          <p:cNvPr id="7" name="Numer slajdu — symbol zastępczy 6"/>
          <p:cNvSpPr>
            <a:spLocks noGrp="1"/>
          </p:cNvSpPr>
          <p:nvPr>
            <p:ph type="sldNum" sz="quarter" idx="12"/>
          </p:nvPr>
        </p:nvSpPr>
        <p:spPr>
          <a:xfrm>
            <a:off x="10729455" y="4709925"/>
            <a:ext cx="1154151" cy="1090789"/>
          </a:xfrm>
        </p:spPr>
        <p:txBody>
          <a:bodyPr/>
          <a:lstStyle/>
          <a:p>
            <a:fld id="{6D22F896-40B5-4ADD-8801-0D06FADFA095}" type="slidenum">
              <a:rPr/>
              <a:pPr/>
              <a:t>‹#›</a:t>
            </a:fld>
            <a:endParaRPr lang="pl-PL" dirty="0"/>
          </a:p>
        </p:txBody>
      </p:sp>
    </p:spTree>
    <p:extLst>
      <p:ext uri="{BB962C8B-B14F-4D97-AF65-F5344CB8AC3E}">
        <p14:creationId xmlns:p14="http://schemas.microsoft.com/office/powerpoint/2010/main" val="221886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y">
    <p:spTree>
      <p:nvGrpSpPr>
        <p:cNvPr id="1" name=""/>
        <p:cNvGrpSpPr/>
        <p:nvPr/>
      </p:nvGrpSpPr>
      <p:grpSpPr>
        <a:xfrm>
          <a:off x="0" y="0"/>
          <a:ext cx="0" cy="0"/>
          <a:chOff x="0" y="0"/>
          <a:chExt cx="0" cy="0"/>
        </a:xfrm>
      </p:grpSpPr>
      <p:pic>
        <p:nvPicPr>
          <p:cNvPr id="13" name="Obraz 12"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Obraz 13"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Prostokąt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Prostokąt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ytuł 1"/>
          <p:cNvSpPr>
            <a:spLocks noGrp="1"/>
          </p:cNvSpPr>
          <p:nvPr>
            <p:ph type="title"/>
          </p:nvPr>
        </p:nvSpPr>
        <p:spPr>
          <a:xfrm>
            <a:off x="669222" y="753228"/>
            <a:ext cx="9624960" cy="1080938"/>
          </a:xfrm>
        </p:spPr>
        <p:txBody>
          <a:bodyPr/>
          <a:lstStyle/>
          <a:p>
            <a:r>
              <a:rPr lang="pl-PL" dirty="0"/>
              <a:t>Kliknij, aby edytować styl</a:t>
            </a:r>
          </a:p>
        </p:txBody>
      </p:sp>
      <p:sp>
        <p:nvSpPr>
          <p:cNvPr id="7" name="Tekst — symbol zastępczy 2"/>
          <p:cNvSpPr>
            <a:spLocks noGrp="1"/>
          </p:cNvSpPr>
          <p:nvPr>
            <p:ph type="body" idx="1"/>
          </p:nvPr>
        </p:nvSpPr>
        <p:spPr>
          <a:xfrm>
            <a:off x="660946" y="2336873"/>
            <a:ext cx="3070034" cy="576262"/>
          </a:xfrm>
        </p:spPr>
        <p:txBody>
          <a:bodyPr anchor="b">
            <a:noAutofit/>
          </a:bodyPr>
          <a:lstStyle>
            <a:lvl1pPr marL="0" indent="0" latinLnBrk="0">
              <a:buNone/>
              <a:defRPr lang="pl-PL" sz="2400" b="0">
                <a:solidFill>
                  <a:schemeClr val="tx1"/>
                </a:solidFill>
              </a:defRPr>
            </a:lvl1pPr>
            <a:lvl2pPr marL="457200" indent="0" latinLnBrk="0">
              <a:buNone/>
              <a:defRPr lang="pl-PL" sz="2000" b="1"/>
            </a:lvl2pPr>
            <a:lvl3pPr marL="914400" indent="0" latinLnBrk="0">
              <a:buNone/>
              <a:defRPr lang="pl-PL" sz="1800" b="1"/>
            </a:lvl3pPr>
            <a:lvl4pPr marL="1371600" indent="0" latinLnBrk="0">
              <a:buNone/>
              <a:defRPr lang="pl-PL" sz="1600" b="1"/>
            </a:lvl4pPr>
            <a:lvl5pPr marL="1828800" indent="0" latinLnBrk="0">
              <a:buNone/>
              <a:defRPr lang="pl-PL" sz="1600" b="1"/>
            </a:lvl5pPr>
            <a:lvl6pPr marL="2286000" indent="0" latinLnBrk="0">
              <a:buNone/>
              <a:defRPr lang="pl-PL" sz="1600" b="1"/>
            </a:lvl6pPr>
            <a:lvl7pPr marL="2743200" indent="0" latinLnBrk="0">
              <a:buNone/>
              <a:defRPr lang="pl-PL" sz="1600" b="1"/>
            </a:lvl7pPr>
            <a:lvl8pPr marL="3200400" indent="0" latinLnBrk="0">
              <a:buNone/>
              <a:defRPr lang="pl-PL" sz="1600" b="1"/>
            </a:lvl8pPr>
            <a:lvl9pPr marL="3657600" indent="0" latinLnBrk="0">
              <a:buNone/>
              <a:defRPr lang="pl-PL" sz="1600" b="1"/>
            </a:lvl9pPr>
          </a:lstStyle>
          <a:p>
            <a:pPr lvl="0"/>
            <a:r>
              <a:rPr lang="pl-PL" dirty="0"/>
              <a:t>Kliknij, aby edytować style wzorca tekstu</a:t>
            </a:r>
          </a:p>
        </p:txBody>
      </p:sp>
      <p:sp>
        <p:nvSpPr>
          <p:cNvPr id="8" name="Tekst — symbol zastępczy 3"/>
          <p:cNvSpPr>
            <a:spLocks noGrp="1"/>
          </p:cNvSpPr>
          <p:nvPr>
            <p:ph type="body" sz="half" idx="15"/>
          </p:nvPr>
        </p:nvSpPr>
        <p:spPr>
          <a:xfrm>
            <a:off x="680322" y="3022673"/>
            <a:ext cx="3049702" cy="2913513"/>
          </a:xfrm>
        </p:spPr>
        <p:txBody>
          <a:bodyPr anchor="t">
            <a:normAutofit/>
          </a:bodyPr>
          <a:lstStyle>
            <a:lvl1pPr marL="0" indent="0" latinLnBrk="0">
              <a:buNone/>
              <a:defRPr lang="pl-PL" sz="1400"/>
            </a:lvl1pPr>
            <a:lvl2pPr marL="457200" indent="0" latinLnBrk="0">
              <a:buNone/>
              <a:defRPr lang="pl-PL" sz="1200"/>
            </a:lvl2pPr>
            <a:lvl3pPr marL="914400" indent="0" latinLnBrk="0">
              <a:buNone/>
              <a:defRPr lang="pl-PL" sz="1000"/>
            </a:lvl3pPr>
            <a:lvl4pPr marL="1371600" indent="0" latinLnBrk="0">
              <a:buNone/>
              <a:defRPr lang="pl-PL" sz="900"/>
            </a:lvl4pPr>
            <a:lvl5pPr marL="1828800" indent="0" latinLnBrk="0">
              <a:buNone/>
              <a:defRPr lang="pl-PL" sz="900"/>
            </a:lvl5pPr>
            <a:lvl6pPr marL="2286000" indent="0" latinLnBrk="0">
              <a:buNone/>
              <a:defRPr lang="pl-PL" sz="900"/>
            </a:lvl6pPr>
            <a:lvl7pPr marL="2743200" indent="0" latinLnBrk="0">
              <a:buNone/>
              <a:defRPr lang="pl-PL" sz="900"/>
            </a:lvl7pPr>
            <a:lvl8pPr marL="3200400" indent="0" latinLnBrk="0">
              <a:buNone/>
              <a:defRPr lang="pl-PL" sz="900"/>
            </a:lvl8pPr>
            <a:lvl9pPr marL="3657600" indent="0" latinLnBrk="0">
              <a:buNone/>
              <a:defRPr lang="pl-PL" sz="900"/>
            </a:lvl9pPr>
          </a:lstStyle>
          <a:p>
            <a:pPr lvl="0"/>
            <a:r>
              <a:rPr lang="pl-PL" dirty="0"/>
              <a:t>Kliknij, aby edytować style wzorca tekstu</a:t>
            </a:r>
          </a:p>
        </p:txBody>
      </p:sp>
      <p:sp>
        <p:nvSpPr>
          <p:cNvPr id="9" name="Tekst — symbol zastępczy 4"/>
          <p:cNvSpPr>
            <a:spLocks noGrp="1"/>
          </p:cNvSpPr>
          <p:nvPr>
            <p:ph type="body" sz="quarter" idx="3"/>
          </p:nvPr>
        </p:nvSpPr>
        <p:spPr>
          <a:xfrm>
            <a:off x="3956025" y="2336873"/>
            <a:ext cx="3063240" cy="576262"/>
          </a:xfrm>
        </p:spPr>
        <p:txBody>
          <a:bodyPr anchor="b">
            <a:noAutofit/>
          </a:bodyPr>
          <a:lstStyle>
            <a:lvl1pPr marL="0" indent="0" latinLnBrk="0">
              <a:buNone/>
              <a:defRPr lang="pl-PL" sz="2400" b="0">
                <a:solidFill>
                  <a:schemeClr val="tx1"/>
                </a:solidFill>
              </a:defRPr>
            </a:lvl1pPr>
            <a:lvl2pPr marL="457200" indent="0" latinLnBrk="0">
              <a:buNone/>
              <a:defRPr lang="pl-PL" sz="2000" b="1"/>
            </a:lvl2pPr>
            <a:lvl3pPr marL="914400" indent="0" latinLnBrk="0">
              <a:buNone/>
              <a:defRPr lang="pl-PL" sz="1800" b="1"/>
            </a:lvl3pPr>
            <a:lvl4pPr marL="1371600" indent="0" latinLnBrk="0">
              <a:buNone/>
              <a:defRPr lang="pl-PL" sz="1600" b="1"/>
            </a:lvl4pPr>
            <a:lvl5pPr marL="1828800" indent="0" latinLnBrk="0">
              <a:buNone/>
              <a:defRPr lang="pl-PL" sz="1600" b="1"/>
            </a:lvl5pPr>
            <a:lvl6pPr marL="2286000" indent="0" latinLnBrk="0">
              <a:buNone/>
              <a:defRPr lang="pl-PL" sz="1600" b="1"/>
            </a:lvl6pPr>
            <a:lvl7pPr marL="2743200" indent="0" latinLnBrk="0">
              <a:buNone/>
              <a:defRPr lang="pl-PL" sz="1600" b="1"/>
            </a:lvl7pPr>
            <a:lvl8pPr marL="3200400" indent="0" latinLnBrk="0">
              <a:buNone/>
              <a:defRPr lang="pl-PL" sz="1600" b="1"/>
            </a:lvl8pPr>
            <a:lvl9pPr marL="3657600" indent="0" latinLnBrk="0">
              <a:buNone/>
              <a:defRPr lang="pl-PL" sz="1600" b="1"/>
            </a:lvl9pPr>
          </a:lstStyle>
          <a:p>
            <a:pPr lvl="0"/>
            <a:r>
              <a:rPr lang="pl-PL" dirty="0"/>
              <a:t>Kliknij, aby edytować style wzorca tekstu</a:t>
            </a:r>
          </a:p>
        </p:txBody>
      </p:sp>
      <p:sp>
        <p:nvSpPr>
          <p:cNvPr id="10" name="Tekst — symbol zastępczy 3"/>
          <p:cNvSpPr>
            <a:spLocks noGrp="1"/>
          </p:cNvSpPr>
          <p:nvPr>
            <p:ph type="body" sz="half" idx="16"/>
          </p:nvPr>
        </p:nvSpPr>
        <p:spPr>
          <a:xfrm>
            <a:off x="3945470" y="3022673"/>
            <a:ext cx="3063240" cy="2913513"/>
          </a:xfrm>
        </p:spPr>
        <p:txBody>
          <a:bodyPr anchor="t">
            <a:normAutofit/>
          </a:bodyPr>
          <a:lstStyle>
            <a:lvl1pPr marL="0" indent="0" latinLnBrk="0">
              <a:buNone/>
              <a:defRPr lang="pl-PL" sz="1400"/>
            </a:lvl1pPr>
            <a:lvl2pPr marL="457200" indent="0" latinLnBrk="0">
              <a:buNone/>
              <a:defRPr lang="pl-PL" sz="1200"/>
            </a:lvl2pPr>
            <a:lvl3pPr marL="914400" indent="0" latinLnBrk="0">
              <a:buNone/>
              <a:defRPr lang="pl-PL" sz="1000"/>
            </a:lvl3pPr>
            <a:lvl4pPr marL="1371600" indent="0" latinLnBrk="0">
              <a:buNone/>
              <a:defRPr lang="pl-PL" sz="900"/>
            </a:lvl4pPr>
            <a:lvl5pPr marL="1828800" indent="0" latinLnBrk="0">
              <a:buNone/>
              <a:defRPr lang="pl-PL" sz="900"/>
            </a:lvl5pPr>
            <a:lvl6pPr marL="2286000" indent="0" latinLnBrk="0">
              <a:buNone/>
              <a:defRPr lang="pl-PL" sz="900"/>
            </a:lvl6pPr>
            <a:lvl7pPr marL="2743200" indent="0" latinLnBrk="0">
              <a:buNone/>
              <a:defRPr lang="pl-PL" sz="900"/>
            </a:lvl7pPr>
            <a:lvl8pPr marL="3200400" indent="0" latinLnBrk="0">
              <a:buNone/>
              <a:defRPr lang="pl-PL" sz="900"/>
            </a:lvl8pPr>
            <a:lvl9pPr marL="3657600" indent="0" latinLnBrk="0">
              <a:buNone/>
              <a:defRPr lang="pl-PL" sz="900"/>
            </a:lvl9pPr>
          </a:lstStyle>
          <a:p>
            <a:pPr lvl="0"/>
            <a:r>
              <a:rPr lang="pl-PL" dirty="0"/>
              <a:t>Kliknij, aby edytować style wzorca tekstu</a:t>
            </a:r>
          </a:p>
        </p:txBody>
      </p:sp>
      <p:sp>
        <p:nvSpPr>
          <p:cNvPr id="11" name="Tekst — symbol zastępczy 4"/>
          <p:cNvSpPr>
            <a:spLocks noGrp="1"/>
          </p:cNvSpPr>
          <p:nvPr>
            <p:ph type="body" sz="quarter" idx="13"/>
          </p:nvPr>
        </p:nvSpPr>
        <p:spPr>
          <a:xfrm>
            <a:off x="7224156" y="2336873"/>
            <a:ext cx="3070025" cy="576262"/>
          </a:xfrm>
        </p:spPr>
        <p:txBody>
          <a:bodyPr anchor="b">
            <a:noAutofit/>
          </a:bodyPr>
          <a:lstStyle>
            <a:lvl1pPr marL="0" indent="0" latinLnBrk="0">
              <a:buNone/>
              <a:defRPr lang="pl-PL" sz="2400" b="0">
                <a:solidFill>
                  <a:schemeClr val="tx1"/>
                </a:solidFill>
              </a:defRPr>
            </a:lvl1pPr>
            <a:lvl2pPr marL="457200" indent="0" latinLnBrk="0">
              <a:buNone/>
              <a:defRPr lang="pl-PL" sz="2000" b="1"/>
            </a:lvl2pPr>
            <a:lvl3pPr marL="914400" indent="0" latinLnBrk="0">
              <a:buNone/>
              <a:defRPr lang="pl-PL" sz="1800" b="1"/>
            </a:lvl3pPr>
            <a:lvl4pPr marL="1371600" indent="0" latinLnBrk="0">
              <a:buNone/>
              <a:defRPr lang="pl-PL" sz="1600" b="1"/>
            </a:lvl4pPr>
            <a:lvl5pPr marL="1828800" indent="0" latinLnBrk="0">
              <a:buNone/>
              <a:defRPr lang="pl-PL" sz="1600" b="1"/>
            </a:lvl5pPr>
            <a:lvl6pPr marL="2286000" indent="0" latinLnBrk="0">
              <a:buNone/>
              <a:defRPr lang="pl-PL" sz="1600" b="1"/>
            </a:lvl6pPr>
            <a:lvl7pPr marL="2743200" indent="0" latinLnBrk="0">
              <a:buNone/>
              <a:defRPr lang="pl-PL" sz="1600" b="1"/>
            </a:lvl7pPr>
            <a:lvl8pPr marL="3200400" indent="0" latinLnBrk="0">
              <a:buNone/>
              <a:defRPr lang="pl-PL" sz="1600" b="1"/>
            </a:lvl8pPr>
            <a:lvl9pPr marL="3657600" indent="0" latinLnBrk="0">
              <a:buNone/>
              <a:defRPr lang="pl-PL" sz="1600" b="1"/>
            </a:lvl9pPr>
          </a:lstStyle>
          <a:p>
            <a:pPr lvl="0"/>
            <a:r>
              <a:rPr lang="pl-PL" dirty="0"/>
              <a:t>Kliknij, aby edytować style wzorca tekstu</a:t>
            </a:r>
          </a:p>
        </p:txBody>
      </p:sp>
      <p:sp>
        <p:nvSpPr>
          <p:cNvPr id="12" name="Tekst — symbol zastępczy 3"/>
          <p:cNvSpPr>
            <a:spLocks noGrp="1"/>
          </p:cNvSpPr>
          <p:nvPr>
            <p:ph type="body" sz="half" idx="17"/>
          </p:nvPr>
        </p:nvSpPr>
        <p:spPr>
          <a:xfrm>
            <a:off x="7224156" y="3022673"/>
            <a:ext cx="3070025" cy="2913513"/>
          </a:xfrm>
        </p:spPr>
        <p:txBody>
          <a:bodyPr anchor="t">
            <a:normAutofit/>
          </a:bodyPr>
          <a:lstStyle>
            <a:lvl1pPr marL="0" indent="0" latinLnBrk="0">
              <a:buNone/>
              <a:defRPr lang="pl-PL" sz="1400"/>
            </a:lvl1pPr>
            <a:lvl2pPr marL="457200" indent="0" latinLnBrk="0">
              <a:buNone/>
              <a:defRPr lang="pl-PL" sz="1200"/>
            </a:lvl2pPr>
            <a:lvl3pPr marL="914400" indent="0" latinLnBrk="0">
              <a:buNone/>
              <a:defRPr lang="pl-PL" sz="1000"/>
            </a:lvl3pPr>
            <a:lvl4pPr marL="1371600" indent="0" latinLnBrk="0">
              <a:buNone/>
              <a:defRPr lang="pl-PL" sz="900"/>
            </a:lvl4pPr>
            <a:lvl5pPr marL="1828800" indent="0" latinLnBrk="0">
              <a:buNone/>
              <a:defRPr lang="pl-PL" sz="900"/>
            </a:lvl5pPr>
            <a:lvl6pPr marL="2286000" indent="0" latinLnBrk="0">
              <a:buNone/>
              <a:defRPr lang="pl-PL" sz="900"/>
            </a:lvl6pPr>
            <a:lvl7pPr marL="2743200" indent="0" latinLnBrk="0">
              <a:buNone/>
              <a:defRPr lang="pl-PL" sz="900"/>
            </a:lvl7pPr>
            <a:lvl8pPr marL="3200400" indent="0" latinLnBrk="0">
              <a:buNone/>
              <a:defRPr lang="pl-PL" sz="900"/>
            </a:lvl8pPr>
            <a:lvl9pPr marL="3657600" indent="0" latinLnBrk="0">
              <a:buNone/>
              <a:defRPr lang="pl-PL" sz="900"/>
            </a:lvl9pPr>
          </a:lstStyle>
          <a:p>
            <a:pPr lvl="0"/>
            <a:r>
              <a:rPr lang="pl-PL" dirty="0"/>
              <a:t>Kliknij, aby edytować style wzorca tekstu</a:t>
            </a:r>
          </a:p>
        </p:txBody>
      </p:sp>
      <p:sp>
        <p:nvSpPr>
          <p:cNvPr id="3" name="Data — symbol zastępczy 2"/>
          <p:cNvSpPr>
            <a:spLocks noGrp="1"/>
          </p:cNvSpPr>
          <p:nvPr>
            <p:ph type="dt" sz="half" idx="10"/>
          </p:nvPr>
        </p:nvSpPr>
        <p:spPr/>
        <p:txBody>
          <a:bodyPr/>
          <a:lstStyle/>
          <a:p>
            <a:fld id="{D4B24536-994D-4021-A283-9F449C0DB509}" type="datetimeFigureOut">
              <a:rPr lang="pl-PL"/>
              <a:pPr/>
              <a:t>2015-09-30</a:t>
            </a:fld>
            <a:endParaRPr lang="pl-PL"/>
          </a:p>
        </p:txBody>
      </p:sp>
      <p:sp>
        <p:nvSpPr>
          <p:cNvPr id="4" name="Stopka — symbol zastępczy 3"/>
          <p:cNvSpPr>
            <a:spLocks noGrp="1"/>
          </p:cNvSpPr>
          <p:nvPr>
            <p:ph type="ftr" sz="quarter" idx="11"/>
          </p:nvPr>
        </p:nvSpPr>
        <p:spPr/>
        <p:txBody>
          <a:bodyPr/>
          <a:lstStyle/>
          <a:p>
            <a:endParaRPr lang="pl-PL"/>
          </a:p>
        </p:txBody>
      </p:sp>
      <p:sp>
        <p:nvSpPr>
          <p:cNvPr id="5" name="Numer slajdu — symbol zastępczy 4"/>
          <p:cNvSpPr>
            <a:spLocks noGrp="1"/>
          </p:cNvSpPr>
          <p:nvPr>
            <p:ph type="sldNum" sz="quarter" idx="12"/>
          </p:nvPr>
        </p:nvSpPr>
        <p:spPr/>
        <p:txBody>
          <a:bodyPr/>
          <a:lstStyle/>
          <a:p>
            <a:fld id="{6D22F896-40B5-4ADD-8801-0D06FADFA095}" type="slidenum">
              <a:rPr/>
              <a:pPr/>
              <a:t>‹#›</a:t>
            </a:fld>
            <a:endParaRPr lang="pl-PL"/>
          </a:p>
        </p:txBody>
      </p:sp>
    </p:spTree>
    <p:extLst>
      <p:ext uri="{BB962C8B-B14F-4D97-AF65-F5344CB8AC3E}">
        <p14:creationId xmlns:p14="http://schemas.microsoft.com/office/powerpoint/2010/main" val="21220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Obraz 14"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Obraz 15"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Prostokąt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Prostokąt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ytuł 1"/>
          <p:cNvSpPr>
            <a:spLocks noGrp="1"/>
          </p:cNvSpPr>
          <p:nvPr>
            <p:ph type="title"/>
          </p:nvPr>
        </p:nvSpPr>
        <p:spPr>
          <a:xfrm>
            <a:off x="680322" y="753228"/>
            <a:ext cx="9613860" cy="1080938"/>
          </a:xfrm>
        </p:spPr>
        <p:txBody>
          <a:bodyPr/>
          <a:lstStyle/>
          <a:p>
            <a:r>
              <a:rPr lang="pl-PL" dirty="0"/>
              <a:t>Kliknij, aby edytować styl</a:t>
            </a:r>
          </a:p>
        </p:txBody>
      </p:sp>
      <p:sp>
        <p:nvSpPr>
          <p:cNvPr id="19" name="Tekst — symbol zastępczy 2"/>
          <p:cNvSpPr>
            <a:spLocks noGrp="1"/>
          </p:cNvSpPr>
          <p:nvPr>
            <p:ph type="body" idx="1"/>
          </p:nvPr>
        </p:nvSpPr>
        <p:spPr>
          <a:xfrm>
            <a:off x="680318" y="4297503"/>
            <a:ext cx="3049705" cy="576262"/>
          </a:xfrm>
        </p:spPr>
        <p:txBody>
          <a:bodyPr anchor="b">
            <a:noAutofit/>
          </a:bodyPr>
          <a:lstStyle>
            <a:lvl1pPr marL="0" indent="0" latinLnBrk="0">
              <a:buNone/>
              <a:defRPr lang="pl-PL" sz="2400" b="0">
                <a:solidFill>
                  <a:schemeClr val="tx1"/>
                </a:solidFill>
              </a:defRPr>
            </a:lvl1pPr>
            <a:lvl2pPr marL="457200" indent="0" latinLnBrk="0">
              <a:buNone/>
              <a:defRPr lang="pl-PL" sz="2000" b="1"/>
            </a:lvl2pPr>
            <a:lvl3pPr marL="914400" indent="0" latinLnBrk="0">
              <a:buNone/>
              <a:defRPr lang="pl-PL" sz="1800" b="1"/>
            </a:lvl3pPr>
            <a:lvl4pPr marL="1371600" indent="0" latinLnBrk="0">
              <a:buNone/>
              <a:defRPr lang="pl-PL" sz="1600" b="1"/>
            </a:lvl4pPr>
            <a:lvl5pPr marL="1828800" indent="0" latinLnBrk="0">
              <a:buNone/>
              <a:defRPr lang="pl-PL" sz="1600" b="1"/>
            </a:lvl5pPr>
            <a:lvl6pPr marL="2286000" indent="0" latinLnBrk="0">
              <a:buNone/>
              <a:defRPr lang="pl-PL" sz="1600" b="1"/>
            </a:lvl6pPr>
            <a:lvl7pPr marL="2743200" indent="0" latinLnBrk="0">
              <a:buNone/>
              <a:defRPr lang="pl-PL" sz="1600" b="1"/>
            </a:lvl7pPr>
            <a:lvl8pPr marL="3200400" indent="0" latinLnBrk="0">
              <a:buNone/>
              <a:defRPr lang="pl-PL" sz="1600" b="1"/>
            </a:lvl8pPr>
            <a:lvl9pPr marL="3657600" indent="0" latinLnBrk="0">
              <a:buNone/>
              <a:defRPr lang="pl-PL" sz="1600" b="1"/>
            </a:lvl9pPr>
          </a:lstStyle>
          <a:p>
            <a:pPr lvl="0"/>
            <a:r>
              <a:rPr lang="pl-PL" dirty="0"/>
              <a:t>Kliknij, aby edytować style wzorca tekstu</a:t>
            </a:r>
          </a:p>
        </p:txBody>
      </p:sp>
      <p:sp>
        <p:nvSpPr>
          <p:cNvPr id="20" name="Obraz — symbol zastępczy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l-PL" sz="1600"/>
            </a:lvl1pPr>
            <a:lvl2pPr marL="457200" indent="0" latinLnBrk="0">
              <a:buNone/>
              <a:defRPr lang="pl-PL" sz="1600"/>
            </a:lvl2pPr>
            <a:lvl3pPr marL="914400" indent="0" latinLnBrk="0">
              <a:buNone/>
              <a:defRPr lang="pl-PL" sz="1600"/>
            </a:lvl3pPr>
            <a:lvl4pPr marL="1371600" indent="0" latinLnBrk="0">
              <a:buNone/>
              <a:defRPr lang="pl-PL" sz="1600"/>
            </a:lvl4pPr>
            <a:lvl5pPr marL="1828800" indent="0" latinLnBrk="0">
              <a:buNone/>
              <a:defRPr lang="pl-PL" sz="1600"/>
            </a:lvl5pPr>
            <a:lvl6pPr marL="2286000" indent="0" latinLnBrk="0">
              <a:buNone/>
              <a:defRPr lang="pl-PL" sz="1600"/>
            </a:lvl6pPr>
            <a:lvl7pPr marL="2743200" indent="0" latinLnBrk="0">
              <a:buNone/>
              <a:defRPr lang="pl-PL" sz="1600"/>
            </a:lvl7pPr>
            <a:lvl8pPr marL="3200400" indent="0" latinLnBrk="0">
              <a:buNone/>
              <a:defRPr lang="pl-PL" sz="1600"/>
            </a:lvl8pPr>
            <a:lvl9pPr marL="3657600" indent="0" latinLnBrk="0">
              <a:buNone/>
              <a:defRPr lang="pl-PL" sz="1600"/>
            </a:lvl9pPr>
          </a:lstStyle>
          <a:p>
            <a:r>
              <a:rPr lang="pl-PL" dirty="0"/>
              <a:t>Kliknij ikonę, aby dodać obraz</a:t>
            </a:r>
          </a:p>
        </p:txBody>
      </p:sp>
      <p:sp>
        <p:nvSpPr>
          <p:cNvPr id="21" name="Tekst — symbol zastępczy 3"/>
          <p:cNvSpPr>
            <a:spLocks noGrp="1"/>
          </p:cNvSpPr>
          <p:nvPr>
            <p:ph type="body" sz="half" idx="18"/>
          </p:nvPr>
        </p:nvSpPr>
        <p:spPr>
          <a:xfrm>
            <a:off x="680318" y="4873765"/>
            <a:ext cx="3049705" cy="1062422"/>
          </a:xfrm>
        </p:spPr>
        <p:txBody>
          <a:bodyPr anchor="t">
            <a:normAutofit/>
          </a:bodyPr>
          <a:lstStyle>
            <a:lvl1pPr marL="0" indent="0" latinLnBrk="0">
              <a:buNone/>
              <a:defRPr lang="pl-PL" sz="1400"/>
            </a:lvl1pPr>
            <a:lvl2pPr marL="457200" indent="0" latinLnBrk="0">
              <a:buNone/>
              <a:defRPr lang="pl-PL" sz="1200"/>
            </a:lvl2pPr>
            <a:lvl3pPr marL="914400" indent="0" latinLnBrk="0">
              <a:buNone/>
              <a:defRPr lang="pl-PL" sz="1000"/>
            </a:lvl3pPr>
            <a:lvl4pPr marL="1371600" indent="0" latinLnBrk="0">
              <a:buNone/>
              <a:defRPr lang="pl-PL" sz="900"/>
            </a:lvl4pPr>
            <a:lvl5pPr marL="1828800" indent="0" latinLnBrk="0">
              <a:buNone/>
              <a:defRPr lang="pl-PL" sz="900"/>
            </a:lvl5pPr>
            <a:lvl6pPr marL="2286000" indent="0" latinLnBrk="0">
              <a:buNone/>
              <a:defRPr lang="pl-PL" sz="900"/>
            </a:lvl6pPr>
            <a:lvl7pPr marL="2743200" indent="0" latinLnBrk="0">
              <a:buNone/>
              <a:defRPr lang="pl-PL" sz="900"/>
            </a:lvl7pPr>
            <a:lvl8pPr marL="3200400" indent="0" latinLnBrk="0">
              <a:buNone/>
              <a:defRPr lang="pl-PL" sz="900"/>
            </a:lvl8pPr>
            <a:lvl9pPr marL="3657600" indent="0" latinLnBrk="0">
              <a:buNone/>
              <a:defRPr lang="pl-PL" sz="900"/>
            </a:lvl9pPr>
          </a:lstStyle>
          <a:p>
            <a:pPr lvl="0"/>
            <a:r>
              <a:rPr lang="pl-PL" dirty="0"/>
              <a:t>Kliknij, aby edytować style wzorca tekstu</a:t>
            </a:r>
          </a:p>
        </p:txBody>
      </p:sp>
      <p:sp>
        <p:nvSpPr>
          <p:cNvPr id="22" name="Tekst — symbol zastępczy 4"/>
          <p:cNvSpPr>
            <a:spLocks noGrp="1"/>
          </p:cNvSpPr>
          <p:nvPr>
            <p:ph type="body" sz="quarter" idx="3"/>
          </p:nvPr>
        </p:nvSpPr>
        <p:spPr>
          <a:xfrm>
            <a:off x="3945471" y="4297503"/>
            <a:ext cx="3063240" cy="576262"/>
          </a:xfrm>
        </p:spPr>
        <p:txBody>
          <a:bodyPr anchor="b">
            <a:noAutofit/>
          </a:bodyPr>
          <a:lstStyle>
            <a:lvl1pPr marL="0" indent="0" latinLnBrk="0">
              <a:buNone/>
              <a:defRPr lang="pl-PL" sz="2400" b="0">
                <a:solidFill>
                  <a:schemeClr val="tx1"/>
                </a:solidFill>
              </a:defRPr>
            </a:lvl1pPr>
            <a:lvl2pPr marL="457200" indent="0" latinLnBrk="0">
              <a:buNone/>
              <a:defRPr lang="pl-PL" sz="2000" b="1"/>
            </a:lvl2pPr>
            <a:lvl3pPr marL="914400" indent="0" latinLnBrk="0">
              <a:buNone/>
              <a:defRPr lang="pl-PL" sz="1800" b="1"/>
            </a:lvl3pPr>
            <a:lvl4pPr marL="1371600" indent="0" latinLnBrk="0">
              <a:buNone/>
              <a:defRPr lang="pl-PL" sz="1600" b="1"/>
            </a:lvl4pPr>
            <a:lvl5pPr marL="1828800" indent="0" latinLnBrk="0">
              <a:buNone/>
              <a:defRPr lang="pl-PL" sz="1600" b="1"/>
            </a:lvl5pPr>
            <a:lvl6pPr marL="2286000" indent="0" latinLnBrk="0">
              <a:buNone/>
              <a:defRPr lang="pl-PL" sz="1600" b="1"/>
            </a:lvl6pPr>
            <a:lvl7pPr marL="2743200" indent="0" latinLnBrk="0">
              <a:buNone/>
              <a:defRPr lang="pl-PL" sz="1600" b="1"/>
            </a:lvl7pPr>
            <a:lvl8pPr marL="3200400" indent="0" latinLnBrk="0">
              <a:buNone/>
              <a:defRPr lang="pl-PL" sz="1600" b="1"/>
            </a:lvl8pPr>
            <a:lvl9pPr marL="3657600" indent="0" latinLnBrk="0">
              <a:buNone/>
              <a:defRPr lang="pl-PL" sz="1600" b="1"/>
            </a:lvl9pPr>
          </a:lstStyle>
          <a:p>
            <a:pPr lvl="0"/>
            <a:r>
              <a:rPr lang="pl-PL" dirty="0"/>
              <a:t>Kliknij, aby edytować style wzorca tekstu</a:t>
            </a:r>
          </a:p>
        </p:txBody>
      </p:sp>
      <p:sp>
        <p:nvSpPr>
          <p:cNvPr id="23" name="Obraz — symbol zastępczy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l-PL" sz="1600"/>
            </a:lvl1pPr>
            <a:lvl2pPr marL="457200" indent="0" latinLnBrk="0">
              <a:buNone/>
              <a:defRPr lang="pl-PL" sz="1600"/>
            </a:lvl2pPr>
            <a:lvl3pPr marL="914400" indent="0" latinLnBrk="0">
              <a:buNone/>
              <a:defRPr lang="pl-PL" sz="1600"/>
            </a:lvl3pPr>
            <a:lvl4pPr marL="1371600" indent="0" latinLnBrk="0">
              <a:buNone/>
              <a:defRPr lang="pl-PL" sz="1600"/>
            </a:lvl4pPr>
            <a:lvl5pPr marL="1828800" indent="0" latinLnBrk="0">
              <a:buNone/>
              <a:defRPr lang="pl-PL" sz="1600"/>
            </a:lvl5pPr>
            <a:lvl6pPr marL="2286000" indent="0" latinLnBrk="0">
              <a:buNone/>
              <a:defRPr lang="pl-PL" sz="1600"/>
            </a:lvl6pPr>
            <a:lvl7pPr marL="2743200" indent="0" latinLnBrk="0">
              <a:buNone/>
              <a:defRPr lang="pl-PL" sz="1600"/>
            </a:lvl7pPr>
            <a:lvl8pPr marL="3200400" indent="0" latinLnBrk="0">
              <a:buNone/>
              <a:defRPr lang="pl-PL" sz="1600"/>
            </a:lvl8pPr>
            <a:lvl9pPr marL="3657600" indent="0" latinLnBrk="0">
              <a:buNone/>
              <a:defRPr lang="pl-PL" sz="1600"/>
            </a:lvl9pPr>
          </a:lstStyle>
          <a:p>
            <a:r>
              <a:rPr lang="pl-PL" dirty="0"/>
              <a:t>Kliknij ikonę, aby dodać obraz</a:t>
            </a:r>
          </a:p>
        </p:txBody>
      </p:sp>
      <p:sp>
        <p:nvSpPr>
          <p:cNvPr id="24" name="Tekst — symbol zastępczy 3"/>
          <p:cNvSpPr>
            <a:spLocks noGrp="1"/>
          </p:cNvSpPr>
          <p:nvPr>
            <p:ph type="body" sz="half" idx="19"/>
          </p:nvPr>
        </p:nvSpPr>
        <p:spPr>
          <a:xfrm>
            <a:off x="3944117" y="4873764"/>
            <a:ext cx="3067297" cy="1062422"/>
          </a:xfrm>
        </p:spPr>
        <p:txBody>
          <a:bodyPr anchor="t">
            <a:normAutofit/>
          </a:bodyPr>
          <a:lstStyle>
            <a:lvl1pPr marL="0" indent="0" latinLnBrk="0">
              <a:buNone/>
              <a:defRPr lang="pl-PL" sz="1400"/>
            </a:lvl1pPr>
            <a:lvl2pPr marL="457200" indent="0" latinLnBrk="0">
              <a:buNone/>
              <a:defRPr lang="pl-PL" sz="1200"/>
            </a:lvl2pPr>
            <a:lvl3pPr marL="914400" indent="0" latinLnBrk="0">
              <a:buNone/>
              <a:defRPr lang="pl-PL" sz="1000"/>
            </a:lvl3pPr>
            <a:lvl4pPr marL="1371600" indent="0" latinLnBrk="0">
              <a:buNone/>
              <a:defRPr lang="pl-PL" sz="900"/>
            </a:lvl4pPr>
            <a:lvl5pPr marL="1828800" indent="0" latinLnBrk="0">
              <a:buNone/>
              <a:defRPr lang="pl-PL" sz="900"/>
            </a:lvl5pPr>
            <a:lvl6pPr marL="2286000" indent="0" latinLnBrk="0">
              <a:buNone/>
              <a:defRPr lang="pl-PL" sz="900"/>
            </a:lvl6pPr>
            <a:lvl7pPr marL="2743200" indent="0" latinLnBrk="0">
              <a:buNone/>
              <a:defRPr lang="pl-PL" sz="900"/>
            </a:lvl7pPr>
            <a:lvl8pPr marL="3200400" indent="0" latinLnBrk="0">
              <a:buNone/>
              <a:defRPr lang="pl-PL" sz="900"/>
            </a:lvl8pPr>
            <a:lvl9pPr marL="3657600" indent="0" latinLnBrk="0">
              <a:buNone/>
              <a:defRPr lang="pl-PL" sz="900"/>
            </a:lvl9pPr>
          </a:lstStyle>
          <a:p>
            <a:pPr lvl="0"/>
            <a:r>
              <a:rPr lang="pl-PL" dirty="0"/>
              <a:t>Kliknij, aby edytować style wzorca tekstu</a:t>
            </a:r>
          </a:p>
        </p:txBody>
      </p:sp>
      <p:sp>
        <p:nvSpPr>
          <p:cNvPr id="25" name="Tekst — symbol zastępczy 4"/>
          <p:cNvSpPr>
            <a:spLocks noGrp="1"/>
          </p:cNvSpPr>
          <p:nvPr>
            <p:ph type="body" sz="quarter" idx="13"/>
          </p:nvPr>
        </p:nvSpPr>
        <p:spPr>
          <a:xfrm>
            <a:off x="7230678" y="4297503"/>
            <a:ext cx="3063505" cy="576262"/>
          </a:xfrm>
        </p:spPr>
        <p:txBody>
          <a:bodyPr anchor="b">
            <a:noAutofit/>
          </a:bodyPr>
          <a:lstStyle>
            <a:lvl1pPr marL="0" indent="0" latinLnBrk="0">
              <a:buNone/>
              <a:defRPr lang="pl-PL" sz="2400" b="0">
                <a:solidFill>
                  <a:schemeClr val="tx1"/>
                </a:solidFill>
              </a:defRPr>
            </a:lvl1pPr>
            <a:lvl2pPr marL="457200" indent="0" latinLnBrk="0">
              <a:buNone/>
              <a:defRPr lang="pl-PL" sz="2000" b="1"/>
            </a:lvl2pPr>
            <a:lvl3pPr marL="914400" indent="0" latinLnBrk="0">
              <a:buNone/>
              <a:defRPr lang="pl-PL" sz="1800" b="1"/>
            </a:lvl3pPr>
            <a:lvl4pPr marL="1371600" indent="0" latinLnBrk="0">
              <a:buNone/>
              <a:defRPr lang="pl-PL" sz="1600" b="1"/>
            </a:lvl4pPr>
            <a:lvl5pPr marL="1828800" indent="0" latinLnBrk="0">
              <a:buNone/>
              <a:defRPr lang="pl-PL" sz="1600" b="1"/>
            </a:lvl5pPr>
            <a:lvl6pPr marL="2286000" indent="0" latinLnBrk="0">
              <a:buNone/>
              <a:defRPr lang="pl-PL" sz="1600" b="1"/>
            </a:lvl6pPr>
            <a:lvl7pPr marL="2743200" indent="0" latinLnBrk="0">
              <a:buNone/>
              <a:defRPr lang="pl-PL" sz="1600" b="1"/>
            </a:lvl7pPr>
            <a:lvl8pPr marL="3200400" indent="0" latinLnBrk="0">
              <a:buNone/>
              <a:defRPr lang="pl-PL" sz="1600" b="1"/>
            </a:lvl8pPr>
            <a:lvl9pPr marL="3657600" indent="0" latinLnBrk="0">
              <a:buNone/>
              <a:defRPr lang="pl-PL" sz="1600" b="1"/>
            </a:lvl9pPr>
          </a:lstStyle>
          <a:p>
            <a:pPr lvl="0"/>
            <a:r>
              <a:rPr lang="pl-PL" dirty="0"/>
              <a:t>Kliknij, aby edytować style wzorca tekstu</a:t>
            </a:r>
          </a:p>
        </p:txBody>
      </p:sp>
      <p:sp>
        <p:nvSpPr>
          <p:cNvPr id="26" name="Obraz — symbol zastępczy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l-PL" sz="1600"/>
            </a:lvl1pPr>
            <a:lvl2pPr marL="457200" indent="0" latinLnBrk="0">
              <a:buNone/>
              <a:defRPr lang="pl-PL" sz="1600"/>
            </a:lvl2pPr>
            <a:lvl3pPr marL="914400" indent="0" latinLnBrk="0">
              <a:buNone/>
              <a:defRPr lang="pl-PL" sz="1600"/>
            </a:lvl3pPr>
            <a:lvl4pPr marL="1371600" indent="0" latinLnBrk="0">
              <a:buNone/>
              <a:defRPr lang="pl-PL" sz="1600"/>
            </a:lvl4pPr>
            <a:lvl5pPr marL="1828800" indent="0" latinLnBrk="0">
              <a:buNone/>
              <a:defRPr lang="pl-PL" sz="1600"/>
            </a:lvl5pPr>
            <a:lvl6pPr marL="2286000" indent="0" latinLnBrk="0">
              <a:buNone/>
              <a:defRPr lang="pl-PL" sz="1600"/>
            </a:lvl6pPr>
            <a:lvl7pPr marL="2743200" indent="0" latinLnBrk="0">
              <a:buNone/>
              <a:defRPr lang="pl-PL" sz="1600"/>
            </a:lvl7pPr>
            <a:lvl8pPr marL="3200400" indent="0" latinLnBrk="0">
              <a:buNone/>
              <a:defRPr lang="pl-PL" sz="1600"/>
            </a:lvl8pPr>
            <a:lvl9pPr marL="3657600" indent="0" latinLnBrk="0">
              <a:buNone/>
              <a:defRPr lang="pl-PL" sz="1600"/>
            </a:lvl9pPr>
          </a:lstStyle>
          <a:p>
            <a:r>
              <a:rPr lang="pl-PL" dirty="0"/>
              <a:t>Kliknij ikonę, aby dodać obraz</a:t>
            </a:r>
          </a:p>
        </p:txBody>
      </p:sp>
      <p:sp>
        <p:nvSpPr>
          <p:cNvPr id="27" name="Tekst — symbol zastępczy 3"/>
          <p:cNvSpPr>
            <a:spLocks noGrp="1"/>
          </p:cNvSpPr>
          <p:nvPr>
            <p:ph type="body" sz="half" idx="20"/>
          </p:nvPr>
        </p:nvSpPr>
        <p:spPr>
          <a:xfrm>
            <a:off x="7230553" y="4873762"/>
            <a:ext cx="3067563" cy="1062422"/>
          </a:xfrm>
        </p:spPr>
        <p:txBody>
          <a:bodyPr anchor="t">
            <a:normAutofit/>
          </a:bodyPr>
          <a:lstStyle>
            <a:lvl1pPr marL="0" indent="0" latinLnBrk="0">
              <a:buNone/>
              <a:defRPr lang="pl-PL" sz="1400"/>
            </a:lvl1pPr>
            <a:lvl2pPr marL="457200" indent="0" latinLnBrk="0">
              <a:buNone/>
              <a:defRPr lang="pl-PL" sz="1200"/>
            </a:lvl2pPr>
            <a:lvl3pPr marL="914400" indent="0" latinLnBrk="0">
              <a:buNone/>
              <a:defRPr lang="pl-PL" sz="1000"/>
            </a:lvl3pPr>
            <a:lvl4pPr marL="1371600" indent="0" latinLnBrk="0">
              <a:buNone/>
              <a:defRPr lang="pl-PL" sz="900"/>
            </a:lvl4pPr>
            <a:lvl5pPr marL="1828800" indent="0" latinLnBrk="0">
              <a:buNone/>
              <a:defRPr lang="pl-PL" sz="900"/>
            </a:lvl5pPr>
            <a:lvl6pPr marL="2286000" indent="0" latinLnBrk="0">
              <a:buNone/>
              <a:defRPr lang="pl-PL" sz="900"/>
            </a:lvl6pPr>
            <a:lvl7pPr marL="2743200" indent="0" latinLnBrk="0">
              <a:buNone/>
              <a:defRPr lang="pl-PL" sz="900"/>
            </a:lvl7pPr>
            <a:lvl8pPr marL="3200400" indent="0" latinLnBrk="0">
              <a:buNone/>
              <a:defRPr lang="pl-PL" sz="900"/>
            </a:lvl8pPr>
            <a:lvl9pPr marL="3657600" indent="0" latinLnBrk="0">
              <a:buNone/>
              <a:defRPr lang="pl-PL" sz="900"/>
            </a:lvl9pPr>
          </a:lstStyle>
          <a:p>
            <a:pPr lvl="0"/>
            <a:r>
              <a:rPr lang="pl-PL" dirty="0"/>
              <a:t>Kliknij, aby edytować style wzorca tekstu</a:t>
            </a:r>
          </a:p>
        </p:txBody>
      </p:sp>
      <p:sp>
        <p:nvSpPr>
          <p:cNvPr id="3" name="Data — symbol zastępczy 2"/>
          <p:cNvSpPr>
            <a:spLocks noGrp="1"/>
          </p:cNvSpPr>
          <p:nvPr>
            <p:ph type="dt" sz="half" idx="10"/>
          </p:nvPr>
        </p:nvSpPr>
        <p:spPr/>
        <p:txBody>
          <a:bodyPr/>
          <a:lstStyle/>
          <a:p>
            <a:fld id="{3CBBBB78-C96F-47B7-AB17-D852CA960AC9}" type="datetimeFigureOut">
              <a:rPr lang="pl-PL"/>
              <a:pPr/>
              <a:t>2015-09-30</a:t>
            </a:fld>
            <a:endParaRPr lang="pl-PL" dirty="0"/>
          </a:p>
        </p:txBody>
      </p:sp>
      <p:sp>
        <p:nvSpPr>
          <p:cNvPr id="4" name="Stopka — symbol zastępczy 3"/>
          <p:cNvSpPr>
            <a:spLocks noGrp="1"/>
          </p:cNvSpPr>
          <p:nvPr>
            <p:ph type="ftr" sz="quarter" idx="11"/>
          </p:nvPr>
        </p:nvSpPr>
        <p:spPr/>
        <p:txBody>
          <a:bodyPr/>
          <a:lstStyle/>
          <a:p>
            <a:endParaRPr lang="pl-PL" dirty="0"/>
          </a:p>
        </p:txBody>
      </p:sp>
      <p:sp>
        <p:nvSpPr>
          <p:cNvPr id="5" name="Numer slajdu — symbol zastępczy 4"/>
          <p:cNvSpPr>
            <a:spLocks noGrp="1"/>
          </p:cNvSpPr>
          <p:nvPr>
            <p:ph type="sldNum" sz="quarter" idx="12"/>
          </p:nvPr>
        </p:nvSpPr>
        <p:spPr/>
        <p:txBody>
          <a:bodyPr/>
          <a:lstStyle/>
          <a:p>
            <a:fld id="{6D22F896-40B5-4ADD-8801-0D06FADFA095}" type="slidenum">
              <a:rPr/>
              <a:pPr/>
              <a:t>‹#›</a:t>
            </a:fld>
            <a:endParaRPr lang="pl-PL"/>
          </a:p>
        </p:txBody>
      </p:sp>
    </p:spTree>
    <p:extLst>
      <p:ext uri="{BB962C8B-B14F-4D97-AF65-F5344CB8AC3E}">
        <p14:creationId xmlns:p14="http://schemas.microsoft.com/office/powerpoint/2010/main" val="212462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Obraz 6"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Obraz 7"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Prostokąt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rostokąt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p:txBody>
          <a:bodyPr/>
          <a:lstStyle>
            <a:lvl1pPr algn="r" latinLnBrk="0">
              <a:defRPr lang="pl-PL"/>
            </a:lvl1pPr>
          </a:lstStyle>
          <a:p>
            <a:r>
              <a:rPr lang="pl-PL" dirty="0"/>
              <a:t>Kliknij, aby edytować styl</a:t>
            </a:r>
          </a:p>
        </p:txBody>
      </p:sp>
      <p:sp>
        <p:nvSpPr>
          <p:cNvPr id="3" name="Tekst pionowy — symbol zastępczy 2"/>
          <p:cNvSpPr>
            <a:spLocks noGrp="1"/>
          </p:cNvSpPr>
          <p:nvPr>
            <p:ph type="body" orient="vert" idx="1"/>
          </p:nvPr>
        </p:nvSpPr>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Data — symbol zastępczy 3"/>
          <p:cNvSpPr>
            <a:spLocks noGrp="1"/>
          </p:cNvSpPr>
          <p:nvPr>
            <p:ph type="dt" sz="half" idx="10"/>
          </p:nvPr>
        </p:nvSpPr>
        <p:spPr/>
        <p:txBody>
          <a:bodyPr/>
          <a:lstStyle/>
          <a:p>
            <a:fld id="{1FA3F48C-C7C6-4055-9F49-3777875E72AE}" type="datetimeFigureOut">
              <a:rPr lang="pl-PL"/>
              <a:pPr/>
              <a:t>2015-09-30</a:t>
            </a:fld>
            <a:endParaRPr lang="pl-PL"/>
          </a:p>
        </p:txBody>
      </p:sp>
      <p:sp>
        <p:nvSpPr>
          <p:cNvPr id="5" name="Stopka — symbol zastępczy 4"/>
          <p:cNvSpPr>
            <a:spLocks noGrp="1"/>
          </p:cNvSpPr>
          <p:nvPr>
            <p:ph type="ftr" sz="quarter" idx="11"/>
          </p:nvPr>
        </p:nvSpPr>
        <p:spPr/>
        <p:txBody>
          <a:bodyPr/>
          <a:lstStyle/>
          <a:p>
            <a:endParaRPr lang="pl-PL"/>
          </a:p>
        </p:txBody>
      </p:sp>
      <p:sp>
        <p:nvSpPr>
          <p:cNvPr id="6" name="Numer slajdu — symbol zastępczy 5"/>
          <p:cNvSpPr>
            <a:spLocks noGrp="1"/>
          </p:cNvSpPr>
          <p:nvPr>
            <p:ph type="sldNum" sz="quarter" idx="12"/>
          </p:nvPr>
        </p:nvSpPr>
        <p:spPr/>
        <p:txBody>
          <a:bodyPr/>
          <a:lstStyle/>
          <a:p>
            <a:fld id="{6D22F896-40B5-4ADD-8801-0D06FADFA095}" type="slidenum">
              <a:rPr/>
              <a:pPr/>
              <a:t>‹#›</a:t>
            </a:fld>
            <a:endParaRPr lang="pl-PL"/>
          </a:p>
        </p:txBody>
      </p:sp>
    </p:spTree>
    <p:extLst>
      <p:ext uri="{BB962C8B-B14F-4D97-AF65-F5344CB8AC3E}">
        <p14:creationId xmlns:p14="http://schemas.microsoft.com/office/powerpoint/2010/main" val="83159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Prostokąt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Prostokąt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pionowy 1"/>
          <p:cNvSpPr>
            <a:spLocks noGrp="1"/>
          </p:cNvSpPr>
          <p:nvPr>
            <p:ph type="title" orient="vert"/>
          </p:nvPr>
        </p:nvSpPr>
        <p:spPr>
          <a:xfrm>
            <a:off x="10129231" y="609597"/>
            <a:ext cx="1073802" cy="4353760"/>
          </a:xfrm>
        </p:spPr>
        <p:txBody>
          <a:bodyPr vert="eaVert"/>
          <a:lstStyle/>
          <a:p>
            <a:r>
              <a:rPr lang="pl-PL" dirty="0"/>
              <a:t>Kliknij, aby edytować styl</a:t>
            </a:r>
          </a:p>
        </p:txBody>
      </p:sp>
      <p:sp>
        <p:nvSpPr>
          <p:cNvPr id="3" name="Tekst pionowy — symbol zastępczy 2"/>
          <p:cNvSpPr>
            <a:spLocks noGrp="1"/>
          </p:cNvSpPr>
          <p:nvPr>
            <p:ph type="body" orient="vert" idx="1"/>
          </p:nvPr>
        </p:nvSpPr>
        <p:spPr>
          <a:xfrm>
            <a:off x="680322" y="609597"/>
            <a:ext cx="8870004" cy="5326589"/>
          </a:xfrm>
        </p:spPr>
        <p:txBody>
          <a:bodyPr vert="eaVert"/>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Data — symbol zastępczy 3"/>
          <p:cNvSpPr>
            <a:spLocks noGrp="1"/>
          </p:cNvSpPr>
          <p:nvPr>
            <p:ph type="dt" sz="half" idx="10"/>
          </p:nvPr>
        </p:nvSpPr>
        <p:spPr>
          <a:xfrm>
            <a:off x="6807126" y="5936187"/>
            <a:ext cx="2743200" cy="365125"/>
          </a:xfrm>
        </p:spPr>
        <p:txBody>
          <a:bodyPr/>
          <a:lstStyle/>
          <a:p>
            <a:fld id="{6178E61D-D431-422C-9764-11DAFE33AB63}" type="datetimeFigureOut">
              <a:rPr lang="pl-PL"/>
              <a:pPr/>
              <a:t>2015-09-30</a:t>
            </a:fld>
            <a:endParaRPr lang="pl-PL" dirty="0"/>
          </a:p>
        </p:txBody>
      </p:sp>
      <p:sp>
        <p:nvSpPr>
          <p:cNvPr id="5" name="Stopka — symbol zastępczy 4"/>
          <p:cNvSpPr>
            <a:spLocks noGrp="1"/>
          </p:cNvSpPr>
          <p:nvPr>
            <p:ph type="ftr" sz="quarter" idx="11"/>
          </p:nvPr>
        </p:nvSpPr>
        <p:spPr>
          <a:xfrm>
            <a:off x="680321" y="5936188"/>
            <a:ext cx="6126805" cy="365125"/>
          </a:xfrm>
        </p:spPr>
        <p:txBody>
          <a:bodyPr/>
          <a:lstStyle/>
          <a:p>
            <a:endParaRPr lang="pl-PL" dirty="0"/>
          </a:p>
        </p:txBody>
      </p:sp>
      <p:sp>
        <p:nvSpPr>
          <p:cNvPr id="6" name="Numer slajdu — symbol zastępczy 5"/>
          <p:cNvSpPr>
            <a:spLocks noGrp="1"/>
          </p:cNvSpPr>
          <p:nvPr>
            <p:ph type="sldNum" sz="quarter" idx="12"/>
          </p:nvPr>
        </p:nvSpPr>
        <p:spPr>
          <a:xfrm>
            <a:off x="10097550" y="5398633"/>
            <a:ext cx="1154151" cy="1090789"/>
          </a:xfrm>
        </p:spPr>
        <p:txBody>
          <a:bodyPr anchor="t"/>
          <a:lstStyle>
            <a:lvl1pPr algn="ctr" latinLnBrk="0">
              <a:defRPr lang="pl-PL"/>
            </a:lvl1pPr>
          </a:lstStyle>
          <a:p>
            <a:fld id="{6D22F896-40B5-4ADD-8801-0D06FADFA095}" type="slidenum">
              <a:rPr/>
              <a:pPr/>
              <a:t>‹#›</a:t>
            </a:fld>
            <a:endParaRPr lang="pl-PL"/>
          </a:p>
        </p:txBody>
      </p:sp>
    </p:spTree>
    <p:extLst>
      <p:ext uri="{BB962C8B-B14F-4D97-AF65-F5344CB8AC3E}">
        <p14:creationId xmlns:p14="http://schemas.microsoft.com/office/powerpoint/2010/main" val="380988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pl-PL" smtClean="0"/>
              <a:t>Kliknij, aby edytować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78ABE3C1-DBE1-495D-B57B-2849774B866A}" type="datetimeFigureOut">
              <a:rPr lang="pl-PL" smtClean="0"/>
              <a:pPr/>
              <a:t>2015-09-30</a:t>
            </a:fld>
            <a:endParaRPr lang="pl-PL" dirty="0"/>
          </a:p>
        </p:txBody>
      </p:sp>
      <p:sp>
        <p:nvSpPr>
          <p:cNvPr id="5" name="Footer Placeholder 4"/>
          <p:cNvSpPr>
            <a:spLocks noGrp="1"/>
          </p:cNvSpPr>
          <p:nvPr>
            <p:ph type="ftr" sz="quarter" idx="11"/>
          </p:nvPr>
        </p:nvSpPr>
        <p:spPr/>
        <p:txBody>
          <a:bodyPr/>
          <a:lstStyle/>
          <a:p>
            <a:endParaRPr lang="pl-PL"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pl-PL" smtClean="0"/>
              <a:pPr/>
              <a:t>‹#›</a:t>
            </a:fld>
            <a:endParaRPr lang="pl-PL" dirty="0"/>
          </a:p>
        </p:txBody>
      </p:sp>
    </p:spTree>
    <p:extLst>
      <p:ext uri="{BB962C8B-B14F-4D97-AF65-F5344CB8AC3E}">
        <p14:creationId xmlns:p14="http://schemas.microsoft.com/office/powerpoint/2010/main" val="1173504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12DE42F4-6EEF-4EF7-8ED4-2208F0F89A08}" type="datetimeFigureOut">
              <a:rPr lang="pl-PL" smtClean="0"/>
              <a:pPr/>
              <a:t>2015-09-30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D22F896-40B5-4ADD-8801-0D06FADFA095}" type="slidenum">
              <a:rPr lang="pl-PL" smtClean="0"/>
              <a:pPr/>
              <a:t>‹#›</a:t>
            </a:fld>
            <a:endParaRPr lang="pl-PL" dirty="0"/>
          </a:p>
        </p:txBody>
      </p:sp>
    </p:spTree>
    <p:extLst>
      <p:ext uri="{BB962C8B-B14F-4D97-AF65-F5344CB8AC3E}">
        <p14:creationId xmlns:p14="http://schemas.microsoft.com/office/powerpoint/2010/main" val="293551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pic>
        <p:nvPicPr>
          <p:cNvPr id="15" name="Obraz 14"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Obraz 15"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Prostokąt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Prostokąt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p:txBody>
          <a:bodyPr/>
          <a:lstStyle/>
          <a:p>
            <a:r>
              <a:rPr lang="pl-PL"/>
              <a:t>Kliknij, aby edytować styl</a:t>
            </a:r>
          </a:p>
        </p:txBody>
      </p:sp>
      <p:sp>
        <p:nvSpPr>
          <p:cNvPr id="3" name="Zawartość — symbol zastępczy 2"/>
          <p:cNvSpPr>
            <a:spLocks noGrp="1"/>
          </p:cNvSpPr>
          <p:nvPr>
            <p:ph idx="1"/>
          </p:nvPr>
        </p:nvSpPr>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Data — symbol zastępczy 3"/>
          <p:cNvSpPr>
            <a:spLocks noGrp="1"/>
          </p:cNvSpPr>
          <p:nvPr>
            <p:ph type="dt" sz="half" idx="10"/>
          </p:nvPr>
        </p:nvSpPr>
        <p:spPr/>
        <p:txBody>
          <a:bodyPr/>
          <a:lstStyle/>
          <a:p>
            <a:fld id="{12DE42F4-6EEF-4EF7-8ED4-2208F0F89A08}" type="datetimeFigureOut">
              <a:rPr lang="pl-PL"/>
              <a:pPr/>
              <a:t>2015-09-30</a:t>
            </a:fld>
            <a:endParaRPr lang="pl-PL" dirty="0"/>
          </a:p>
        </p:txBody>
      </p:sp>
      <p:sp>
        <p:nvSpPr>
          <p:cNvPr id="5" name="Stopka — symbol zastępczy 4"/>
          <p:cNvSpPr>
            <a:spLocks noGrp="1"/>
          </p:cNvSpPr>
          <p:nvPr>
            <p:ph type="ftr" sz="quarter" idx="11"/>
          </p:nvPr>
        </p:nvSpPr>
        <p:spPr/>
        <p:txBody>
          <a:bodyPr/>
          <a:lstStyle/>
          <a:p>
            <a:endParaRPr lang="pl-PL" dirty="0"/>
          </a:p>
        </p:txBody>
      </p:sp>
      <p:sp>
        <p:nvSpPr>
          <p:cNvPr id="6" name="Numer slajdu — symbol zastępczy 5"/>
          <p:cNvSpPr>
            <a:spLocks noGrp="1"/>
          </p:cNvSpPr>
          <p:nvPr>
            <p:ph type="sldNum" sz="quarter" idx="12"/>
          </p:nvPr>
        </p:nvSpPr>
        <p:spPr/>
        <p:txBody>
          <a:bodyPr/>
          <a:lstStyle/>
          <a:p>
            <a:fld id="{6D22F896-40B5-4ADD-8801-0D06FADFA095}" type="slidenum">
              <a:rPr/>
              <a:pPr/>
              <a:t>‹#›</a:t>
            </a:fld>
            <a:endParaRPr lang="pl-PL" dirty="0"/>
          </a:p>
        </p:txBody>
      </p:sp>
    </p:spTree>
    <p:extLst>
      <p:ext uri="{BB962C8B-B14F-4D97-AF65-F5344CB8AC3E}">
        <p14:creationId xmlns:p14="http://schemas.microsoft.com/office/powerpoint/2010/main" val="847468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pl-PL" smtClean="0"/>
              <a:t>Kliknij, aby edytować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30578ACC-22D6-47C1-A373-4FD133E34F3C}" type="datetimeFigureOut">
              <a:rPr lang="pl-PL" smtClean="0"/>
              <a:pPr/>
              <a:t>2015-09-30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pl-PL" smtClean="0"/>
              <a:pPr/>
              <a:t>‹#›</a:t>
            </a:fld>
            <a:endParaRPr lang="pl-PL" dirty="0"/>
          </a:p>
        </p:txBody>
      </p:sp>
    </p:spTree>
    <p:extLst>
      <p:ext uri="{BB962C8B-B14F-4D97-AF65-F5344CB8AC3E}">
        <p14:creationId xmlns:p14="http://schemas.microsoft.com/office/powerpoint/2010/main" val="833487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E5A6C69-6797-4E8A-BF37-F2C3751466E9}" type="datetimeFigureOut">
              <a:rPr lang="pl-PL" smtClean="0"/>
              <a:pPr/>
              <a:t>2015-09-30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D22F896-40B5-4ADD-8801-0D06FADFA095}" type="slidenum">
              <a:rPr lang="pl-PL" smtClean="0"/>
              <a:pPr/>
              <a:t>‹#›</a:t>
            </a:fld>
            <a:endParaRPr lang="pl-PL"/>
          </a:p>
        </p:txBody>
      </p:sp>
    </p:spTree>
    <p:extLst>
      <p:ext uri="{BB962C8B-B14F-4D97-AF65-F5344CB8AC3E}">
        <p14:creationId xmlns:p14="http://schemas.microsoft.com/office/powerpoint/2010/main" val="764315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80322" y="3030008"/>
            <a:ext cx="4698355" cy="2906179"/>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594123" y="3030008"/>
            <a:ext cx="4700059" cy="2906179"/>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D82014A1-A632-4878-A0D3-F52BA7563730}" type="datetimeFigureOut">
              <a:rPr lang="pl-PL" smtClean="0"/>
              <a:pPr/>
              <a:t>2015-09-30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D22F896-40B5-4ADD-8801-0D06FADFA095}" type="slidenum">
              <a:rPr lang="pl-PL" smtClean="0"/>
              <a:pPr/>
              <a:t>‹#›</a:t>
            </a:fld>
            <a:endParaRPr lang="pl-PL"/>
          </a:p>
        </p:txBody>
      </p:sp>
    </p:spTree>
    <p:extLst>
      <p:ext uri="{BB962C8B-B14F-4D97-AF65-F5344CB8AC3E}">
        <p14:creationId xmlns:p14="http://schemas.microsoft.com/office/powerpoint/2010/main" val="1860924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pl-PL" smtClean="0"/>
              <a:pPr/>
              <a:t>2015-09-30</a:t>
            </a:fld>
            <a:endParaRPr lang="pl-PL"/>
          </a:p>
        </p:txBody>
      </p:sp>
      <p:sp>
        <p:nvSpPr>
          <p:cNvPr id="4" name="Footer Placeholder 3"/>
          <p:cNvSpPr>
            <a:spLocks noGrp="1"/>
          </p:cNvSpPr>
          <p:nvPr>
            <p:ph type="ftr" sz="quarter" idx="11"/>
          </p:nvPr>
        </p:nvSpPr>
        <p:spPr/>
        <p:txBody>
          <a:bodyPr/>
          <a:lstStyle/>
          <a:p>
            <a:endParaRPr lang="pl-PL" dirty="0"/>
          </a:p>
        </p:txBody>
      </p:sp>
      <p:sp>
        <p:nvSpPr>
          <p:cNvPr id="5" name="Slide Number Placeholder 4"/>
          <p:cNvSpPr>
            <a:spLocks noGrp="1"/>
          </p:cNvSpPr>
          <p:nvPr>
            <p:ph type="sldNum" sz="quarter" idx="12"/>
          </p:nvPr>
        </p:nvSpPr>
        <p:spPr/>
        <p:txBody>
          <a:bodyPr/>
          <a:lstStyle/>
          <a:p>
            <a:fld id="{6D22F896-40B5-4ADD-8801-0D06FADFA095}" type="slidenum">
              <a:rPr lang="pl-PL" smtClean="0"/>
              <a:pPr/>
              <a:t>‹#›</a:t>
            </a:fld>
            <a:endParaRPr lang="pl-PL" dirty="0"/>
          </a:p>
        </p:txBody>
      </p:sp>
    </p:spTree>
    <p:extLst>
      <p:ext uri="{BB962C8B-B14F-4D97-AF65-F5344CB8AC3E}">
        <p14:creationId xmlns:p14="http://schemas.microsoft.com/office/powerpoint/2010/main" val="27252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pl-PL" smtClean="0"/>
              <a:pPr/>
              <a:t>2015-09-30</a:t>
            </a:fld>
            <a:endParaRPr lang="pl-PL"/>
          </a:p>
        </p:txBody>
      </p:sp>
      <p:sp>
        <p:nvSpPr>
          <p:cNvPr id="3" name="Footer Placeholder 2"/>
          <p:cNvSpPr>
            <a:spLocks noGrp="1"/>
          </p:cNvSpPr>
          <p:nvPr>
            <p:ph type="ftr" sz="quarter" idx="11"/>
          </p:nvPr>
        </p:nvSpPr>
        <p:spPr/>
        <p:txBody>
          <a:bodyPr/>
          <a:lstStyle/>
          <a:p>
            <a:endParaRPr lang="pl-PL" dirty="0"/>
          </a:p>
        </p:txBody>
      </p:sp>
      <p:sp>
        <p:nvSpPr>
          <p:cNvPr id="4" name="Slide Number Placeholder 3"/>
          <p:cNvSpPr>
            <a:spLocks noGrp="1"/>
          </p:cNvSpPr>
          <p:nvPr>
            <p:ph type="sldNum" sz="quarter" idx="12"/>
          </p:nvPr>
        </p:nvSpPr>
        <p:spPr/>
        <p:txBody>
          <a:bodyPr/>
          <a:lstStyle/>
          <a:p>
            <a:fld id="{6D22F896-40B5-4ADD-8801-0D06FADFA095}" type="slidenum">
              <a:rPr lang="pl-PL" smtClean="0"/>
              <a:pPr/>
              <a:t>‹#›</a:t>
            </a:fld>
            <a:endParaRPr lang="pl-PL" dirty="0"/>
          </a:p>
        </p:txBody>
      </p:sp>
    </p:spTree>
    <p:extLst>
      <p:ext uri="{BB962C8B-B14F-4D97-AF65-F5344CB8AC3E}">
        <p14:creationId xmlns:p14="http://schemas.microsoft.com/office/powerpoint/2010/main" val="26744847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E331444B-B92B-4E27-8C94-BB93EAF5CB18}" type="datetimeFigureOut">
              <a:rPr lang="pl-PL" smtClean="0"/>
              <a:pPr/>
              <a:t>2015-09-30</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6D22F896-40B5-4ADD-8801-0D06FADFA095}" type="slidenum">
              <a:rPr lang="pl-PL" smtClean="0"/>
              <a:pPr/>
              <a:t>‹#›</a:t>
            </a:fld>
            <a:endParaRPr lang="pl-PL"/>
          </a:p>
        </p:txBody>
      </p:sp>
    </p:spTree>
    <p:extLst>
      <p:ext uri="{BB962C8B-B14F-4D97-AF65-F5344CB8AC3E}">
        <p14:creationId xmlns:p14="http://schemas.microsoft.com/office/powerpoint/2010/main" val="4169815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63EFA5E-FA76-400D-B3DC-F0BA90E6D107}" type="datetimeFigureOut">
              <a:rPr lang="pl-PL" smtClean="0"/>
              <a:pPr/>
              <a:t>2015-09-30</a:t>
            </a:fld>
            <a:endParaRPr lang="pl-PL" dirty="0"/>
          </a:p>
        </p:txBody>
      </p:sp>
      <p:sp>
        <p:nvSpPr>
          <p:cNvPr id="6" name="Footer Placeholder 5"/>
          <p:cNvSpPr>
            <a:spLocks noGrp="1"/>
          </p:cNvSpPr>
          <p:nvPr>
            <p:ph type="ftr" sz="quarter" idx="11"/>
          </p:nvPr>
        </p:nvSpPr>
        <p:spPr/>
        <p:txBody>
          <a:bodyPr/>
          <a:lstStyle/>
          <a:p>
            <a:endParaRPr lang="pl-PL" dirty="0"/>
          </a:p>
        </p:txBody>
      </p:sp>
      <p:sp>
        <p:nvSpPr>
          <p:cNvPr id="7" name="Slide Number Placeholder 6"/>
          <p:cNvSpPr>
            <a:spLocks noGrp="1"/>
          </p:cNvSpPr>
          <p:nvPr>
            <p:ph type="sldNum" sz="quarter" idx="12"/>
          </p:nvPr>
        </p:nvSpPr>
        <p:spPr/>
        <p:txBody>
          <a:bodyPr/>
          <a:lstStyle/>
          <a:p>
            <a:fld id="{6D22F896-40B5-4ADD-8801-0D06FADFA095}" type="slidenum">
              <a:rPr lang="pl-PL" smtClean="0"/>
              <a:pPr/>
              <a:t>‹#›</a:t>
            </a:fld>
            <a:endParaRPr lang="pl-PL"/>
          </a:p>
        </p:txBody>
      </p:sp>
    </p:spTree>
    <p:extLst>
      <p:ext uri="{BB962C8B-B14F-4D97-AF65-F5344CB8AC3E}">
        <p14:creationId xmlns:p14="http://schemas.microsoft.com/office/powerpoint/2010/main" val="2831795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9D6E9DEC-419B-4CC5-A080-3B06BD5A8291}" type="datetimeFigureOut">
              <a:rPr lang="pl-PL" smtClean="0"/>
              <a:pPr/>
              <a:t>2015-09-30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pl-PL" smtClean="0"/>
              <a:pPr/>
              <a:t>‹#›</a:t>
            </a:fld>
            <a:endParaRPr lang="pl-PL"/>
          </a:p>
        </p:txBody>
      </p:sp>
    </p:spTree>
    <p:extLst>
      <p:ext uri="{BB962C8B-B14F-4D97-AF65-F5344CB8AC3E}">
        <p14:creationId xmlns:p14="http://schemas.microsoft.com/office/powerpoint/2010/main" val="2055619442"/>
      </p:ext>
    </p:extLst>
  </p:cSld>
  <p:clrMapOvr>
    <a:masterClrMapping/>
  </p:clrMapOvr>
  <p:timing>
    <p:tnLst>
      <p:par>
        <p:cTn id="1" dur="indefinite" restart="never" nodeType="tmRoot"/>
      </p:par>
    </p:tnLst>
  </p:timing>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84EB90BD-B6CE-46B7-997F-7313B992CCDC}" type="datetimeFigureOut">
              <a:rPr lang="pl-PL" smtClean="0"/>
              <a:pPr/>
              <a:t>2015-09-30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pl-PL" smtClean="0"/>
              <a:pPr/>
              <a:t>‹#›</a:t>
            </a:fld>
            <a:endParaRPr lang="pl-PL"/>
          </a:p>
        </p:txBody>
      </p:sp>
    </p:spTree>
    <p:extLst>
      <p:ext uri="{BB962C8B-B14F-4D97-AF65-F5344CB8AC3E}">
        <p14:creationId xmlns:p14="http://schemas.microsoft.com/office/powerpoint/2010/main" val="234079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pl-PL" smtClean="0"/>
              <a:t>Kliknij, aby edytować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9D6E9DEC-419B-4CC5-A080-3B06BD5A8291}" type="datetimeFigureOut">
              <a:rPr lang="pl-PL" smtClean="0"/>
              <a:pPr/>
              <a:t>2015-09-30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pl-PL" smtClean="0"/>
              <a:pPr/>
              <a:t>‹#›</a:t>
            </a:fld>
            <a:endParaRPr lang="pl-P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959770242"/>
      </p:ext>
    </p:extLst>
  </p:cSld>
  <p:clrMapOvr>
    <a:masterClrMapping/>
  </p:clrMapOvr>
  <p:timing>
    <p:tnLst>
      <p:par>
        <p:cTn id="1" dur="indefinite" restart="never" nodeType="tmRoot"/>
      </p:par>
    </p:tnLst>
  </p:timing>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pic>
        <p:nvPicPr>
          <p:cNvPr id="7" name="Obraz 6"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Obraz 7"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Prostokąt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Prostokąt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680322" y="2869895"/>
            <a:ext cx="9613860" cy="1090788"/>
          </a:xfrm>
        </p:spPr>
        <p:txBody>
          <a:bodyPr anchor="ctr">
            <a:normAutofit/>
          </a:bodyPr>
          <a:lstStyle>
            <a:lvl1pPr algn="r" latinLnBrk="0">
              <a:defRPr lang="pl-PL" sz="3600"/>
            </a:lvl1pPr>
          </a:lstStyle>
          <a:p>
            <a:r>
              <a:rPr lang="pl-PL" dirty="0"/>
              <a:t>Kliknij, aby edytować styl</a:t>
            </a:r>
          </a:p>
        </p:txBody>
      </p:sp>
      <p:sp>
        <p:nvSpPr>
          <p:cNvPr id="3" name="Tekst — symbol zastępczy 2"/>
          <p:cNvSpPr>
            <a:spLocks noGrp="1"/>
          </p:cNvSpPr>
          <p:nvPr>
            <p:ph type="body" idx="1"/>
          </p:nvPr>
        </p:nvSpPr>
        <p:spPr>
          <a:xfrm>
            <a:off x="680322" y="4232171"/>
            <a:ext cx="9613860" cy="1704017"/>
          </a:xfrm>
        </p:spPr>
        <p:txBody>
          <a:bodyPr>
            <a:normAutofit/>
          </a:bodyPr>
          <a:lstStyle>
            <a:lvl1pPr marL="0" indent="0" algn="r" latinLnBrk="0">
              <a:buNone/>
              <a:defRPr lang="pl-PL" sz="2000">
                <a:solidFill>
                  <a:schemeClr val="tx1">
                    <a:tint val="75000"/>
                  </a:schemeClr>
                </a:solidFill>
              </a:defRPr>
            </a:lvl1pPr>
            <a:lvl2pPr marL="457200" indent="0" latinLnBrk="0">
              <a:buNone/>
              <a:defRPr lang="pl-PL" sz="2000">
                <a:solidFill>
                  <a:schemeClr val="tx1">
                    <a:tint val="75000"/>
                  </a:schemeClr>
                </a:solidFill>
              </a:defRPr>
            </a:lvl2pPr>
            <a:lvl3pPr marL="914400" indent="0" latinLnBrk="0">
              <a:buNone/>
              <a:defRPr lang="pl-PL" sz="1800">
                <a:solidFill>
                  <a:schemeClr val="tx1">
                    <a:tint val="75000"/>
                  </a:schemeClr>
                </a:solidFill>
              </a:defRPr>
            </a:lvl3pPr>
            <a:lvl4pPr marL="1371600" indent="0" latinLnBrk="0">
              <a:buNone/>
              <a:defRPr lang="pl-PL" sz="1600">
                <a:solidFill>
                  <a:schemeClr val="tx1">
                    <a:tint val="75000"/>
                  </a:schemeClr>
                </a:solidFill>
              </a:defRPr>
            </a:lvl4pPr>
            <a:lvl5pPr marL="1828800" indent="0" latinLnBrk="0">
              <a:buNone/>
              <a:defRPr lang="pl-PL" sz="1600">
                <a:solidFill>
                  <a:schemeClr val="tx1">
                    <a:tint val="75000"/>
                  </a:schemeClr>
                </a:solidFill>
              </a:defRPr>
            </a:lvl5pPr>
            <a:lvl6pPr marL="2286000" indent="0" latinLnBrk="0">
              <a:buNone/>
              <a:defRPr lang="pl-PL" sz="1600">
                <a:solidFill>
                  <a:schemeClr val="tx1">
                    <a:tint val="75000"/>
                  </a:schemeClr>
                </a:solidFill>
              </a:defRPr>
            </a:lvl6pPr>
            <a:lvl7pPr marL="2743200" indent="0" latinLnBrk="0">
              <a:buNone/>
              <a:defRPr lang="pl-PL" sz="1600">
                <a:solidFill>
                  <a:schemeClr val="tx1">
                    <a:tint val="75000"/>
                  </a:schemeClr>
                </a:solidFill>
              </a:defRPr>
            </a:lvl7pPr>
            <a:lvl8pPr marL="3200400" indent="0" latinLnBrk="0">
              <a:buNone/>
              <a:defRPr lang="pl-PL" sz="1600">
                <a:solidFill>
                  <a:schemeClr val="tx1">
                    <a:tint val="75000"/>
                  </a:schemeClr>
                </a:solidFill>
              </a:defRPr>
            </a:lvl8pPr>
            <a:lvl9pPr marL="3657600" indent="0" latinLnBrk="0">
              <a:buNone/>
              <a:defRPr lang="pl-PL" sz="1600">
                <a:solidFill>
                  <a:schemeClr val="tx1">
                    <a:tint val="75000"/>
                  </a:schemeClr>
                </a:solidFill>
              </a:defRPr>
            </a:lvl9pPr>
          </a:lstStyle>
          <a:p>
            <a:pPr lvl="0"/>
            <a:r>
              <a:rPr lang="pl-PL" dirty="0"/>
              <a:t>Kliknij, aby edytować style wzorca tekstu</a:t>
            </a:r>
          </a:p>
        </p:txBody>
      </p:sp>
      <p:sp>
        <p:nvSpPr>
          <p:cNvPr id="4" name="Data — symbol zastępczy 3"/>
          <p:cNvSpPr>
            <a:spLocks noGrp="1"/>
          </p:cNvSpPr>
          <p:nvPr>
            <p:ph type="dt" sz="half" idx="10"/>
          </p:nvPr>
        </p:nvSpPr>
        <p:spPr/>
        <p:txBody>
          <a:bodyPr/>
          <a:lstStyle/>
          <a:p>
            <a:fld id="{30578ACC-22D6-47C1-A373-4FD133E34F3C}" type="datetimeFigureOut">
              <a:rPr lang="pl-PL"/>
              <a:pPr/>
              <a:t>2015-09-30</a:t>
            </a:fld>
            <a:endParaRPr lang="pl-PL"/>
          </a:p>
        </p:txBody>
      </p:sp>
      <p:sp>
        <p:nvSpPr>
          <p:cNvPr id="5" name="Stopka — symbol zastępczy 4"/>
          <p:cNvSpPr>
            <a:spLocks noGrp="1"/>
          </p:cNvSpPr>
          <p:nvPr>
            <p:ph type="ftr" sz="quarter" idx="11"/>
          </p:nvPr>
        </p:nvSpPr>
        <p:spPr/>
        <p:txBody>
          <a:bodyPr/>
          <a:lstStyle/>
          <a:p>
            <a:endParaRPr lang="pl-PL"/>
          </a:p>
        </p:txBody>
      </p:sp>
      <p:sp>
        <p:nvSpPr>
          <p:cNvPr id="6" name="Numer slajdu — symbol zastępczy 5"/>
          <p:cNvSpPr>
            <a:spLocks noGrp="1"/>
          </p:cNvSpPr>
          <p:nvPr>
            <p:ph type="sldNum" sz="quarter" idx="12"/>
          </p:nvPr>
        </p:nvSpPr>
        <p:spPr>
          <a:xfrm>
            <a:off x="10729455" y="2869895"/>
            <a:ext cx="1154151" cy="1090789"/>
          </a:xfrm>
        </p:spPr>
        <p:txBody>
          <a:bodyPr/>
          <a:lstStyle/>
          <a:p>
            <a:fld id="{6D22F896-40B5-4ADD-8801-0D06FADFA095}" type="slidenum">
              <a:rPr/>
              <a:pPr/>
              <a:t>‹#›</a:t>
            </a:fld>
            <a:endParaRPr lang="pl-PL"/>
          </a:p>
        </p:txBody>
      </p:sp>
    </p:spTree>
    <p:extLst>
      <p:ext uri="{BB962C8B-B14F-4D97-AF65-F5344CB8AC3E}">
        <p14:creationId xmlns:p14="http://schemas.microsoft.com/office/powerpoint/2010/main" val="2507432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52E6D8D9-55A2-4063-B0F3-121F44549695}" type="datetimeFigureOut">
              <a:rPr lang="pl-PL" smtClean="0"/>
              <a:pPr/>
              <a:t>2015-09-30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pl-PL" smtClean="0"/>
              <a:pPr/>
              <a:t>‹#›</a:t>
            </a:fld>
            <a:endParaRPr lang="pl-PL"/>
          </a:p>
        </p:txBody>
      </p:sp>
    </p:spTree>
    <p:extLst>
      <p:ext uri="{BB962C8B-B14F-4D97-AF65-F5344CB8AC3E}">
        <p14:creationId xmlns:p14="http://schemas.microsoft.com/office/powerpoint/2010/main" val="149010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9D6E9DEC-419B-4CC5-A080-3B06BD5A8291}" type="datetimeFigureOut">
              <a:rPr lang="pl-PL" smtClean="0"/>
              <a:pPr/>
              <a:t>2015-09-30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D22F896-40B5-4ADD-8801-0D06FADFA095}" type="slidenum">
              <a:rPr lang="pl-PL" smtClean="0"/>
              <a:pPr/>
              <a:t>‹#›</a:t>
            </a:fld>
            <a:endParaRPr lang="pl-PL"/>
          </a:p>
        </p:txBody>
      </p:sp>
    </p:spTree>
    <p:extLst>
      <p:ext uri="{BB962C8B-B14F-4D97-AF65-F5344CB8AC3E}">
        <p14:creationId xmlns:p14="http://schemas.microsoft.com/office/powerpoint/2010/main" val="2901469022"/>
      </p:ext>
    </p:extLst>
  </p:cSld>
  <p:clrMapOvr>
    <a:masterClrMapping/>
  </p:clrMapOvr>
  <p:timing>
    <p:tnLst>
      <p:par>
        <p:cTn id="1" dur="indefinite" restart="never" nodeType="tmRoot"/>
      </p:par>
    </p:tnLst>
  </p:timing>
  <p:hf sldNum="0"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3" name="Date Placeholder 2"/>
          <p:cNvSpPr>
            <a:spLocks noGrp="1"/>
          </p:cNvSpPr>
          <p:nvPr>
            <p:ph type="dt" sz="half" idx="10"/>
          </p:nvPr>
        </p:nvSpPr>
        <p:spPr/>
        <p:txBody>
          <a:bodyPr/>
          <a:lstStyle/>
          <a:p>
            <a:fld id="{3CBBBB78-C96F-47B7-AB17-D852CA960AC9}" type="datetimeFigureOut">
              <a:rPr lang="pl-PL" smtClean="0"/>
              <a:pPr/>
              <a:t>2015-09-30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D22F896-40B5-4ADD-8801-0D06FADFA095}" type="slidenum">
              <a:rPr lang="pl-PL" smtClean="0"/>
              <a:pPr/>
              <a:t>‹#›</a:t>
            </a:fld>
            <a:endParaRPr lang="pl-PL"/>
          </a:p>
        </p:txBody>
      </p:sp>
    </p:spTree>
    <p:extLst>
      <p:ext uri="{BB962C8B-B14F-4D97-AF65-F5344CB8AC3E}">
        <p14:creationId xmlns:p14="http://schemas.microsoft.com/office/powerpoint/2010/main" val="2814020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1FA3F48C-C7C6-4055-9F49-3777875E72AE}" type="datetimeFigureOut">
              <a:rPr lang="pl-PL" smtClean="0"/>
              <a:pPr/>
              <a:t>2015-09-30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D22F896-40B5-4ADD-8801-0D06FADFA095}" type="slidenum">
              <a:rPr lang="pl-PL" smtClean="0"/>
              <a:pPr/>
              <a:t>‹#›</a:t>
            </a:fld>
            <a:endParaRPr lang="pl-PL" dirty="0"/>
          </a:p>
        </p:txBody>
      </p:sp>
    </p:spTree>
    <p:extLst>
      <p:ext uri="{BB962C8B-B14F-4D97-AF65-F5344CB8AC3E}">
        <p14:creationId xmlns:p14="http://schemas.microsoft.com/office/powerpoint/2010/main" val="946901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pl-PL" smtClean="0"/>
              <a:pPr/>
              <a:t>2015-09-30</a:t>
            </a:fld>
            <a:endParaRPr lang="pl-PL" dirty="0"/>
          </a:p>
        </p:txBody>
      </p:sp>
      <p:sp>
        <p:nvSpPr>
          <p:cNvPr id="5" name="Footer Placeholder 4"/>
          <p:cNvSpPr>
            <a:spLocks noGrp="1"/>
          </p:cNvSpPr>
          <p:nvPr>
            <p:ph type="ftr" sz="quarter" idx="11"/>
          </p:nvPr>
        </p:nvSpPr>
        <p:spPr>
          <a:xfrm>
            <a:off x="680321" y="5936188"/>
            <a:ext cx="6126805" cy="365125"/>
          </a:xfrm>
        </p:spPr>
        <p:txBody>
          <a:bodyPr/>
          <a:lstStyle/>
          <a:p>
            <a:endParaRPr lang="pl-P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pl-PL" smtClean="0"/>
              <a:pPr/>
              <a:t>‹#›</a:t>
            </a:fld>
            <a:endParaRPr lang="pl-PL" dirty="0"/>
          </a:p>
        </p:txBody>
      </p:sp>
    </p:spTree>
    <p:extLst>
      <p:ext uri="{BB962C8B-B14F-4D97-AF65-F5344CB8AC3E}">
        <p14:creationId xmlns:p14="http://schemas.microsoft.com/office/powerpoint/2010/main" val="1166668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pic>
        <p:nvPicPr>
          <p:cNvPr id="8" name="Obraz 7"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Obraz 8"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rostokąt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rostokąt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p:txBody>
          <a:bodyPr/>
          <a:lstStyle/>
          <a:p>
            <a:r>
              <a:rPr lang="pl-PL" dirty="0"/>
              <a:t>Kliknij, aby edytować styl</a:t>
            </a:r>
          </a:p>
        </p:txBody>
      </p:sp>
      <p:sp>
        <p:nvSpPr>
          <p:cNvPr id="3" name="Zawartość — symbol zastępczy 2"/>
          <p:cNvSpPr>
            <a:spLocks noGrp="1"/>
          </p:cNvSpPr>
          <p:nvPr>
            <p:ph sz="half" idx="1"/>
          </p:nvPr>
        </p:nvSpPr>
        <p:spPr>
          <a:xfrm>
            <a:off x="680320" y="2336873"/>
            <a:ext cx="4698358" cy="3599316"/>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Zawartość — symbol zastępczy 3"/>
          <p:cNvSpPr>
            <a:spLocks noGrp="1"/>
          </p:cNvSpPr>
          <p:nvPr>
            <p:ph sz="half" idx="2"/>
          </p:nvPr>
        </p:nvSpPr>
        <p:spPr>
          <a:xfrm>
            <a:off x="5594123" y="2336873"/>
            <a:ext cx="4700058" cy="3599316"/>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5" name="Data — symbol zastępczy 4"/>
          <p:cNvSpPr>
            <a:spLocks noGrp="1"/>
          </p:cNvSpPr>
          <p:nvPr>
            <p:ph type="dt" sz="half" idx="10"/>
          </p:nvPr>
        </p:nvSpPr>
        <p:spPr/>
        <p:txBody>
          <a:bodyPr/>
          <a:lstStyle/>
          <a:p>
            <a:fld id="{4E5A6C69-6797-4E8A-BF37-F2C3751466E9}" type="datetimeFigureOut">
              <a:rPr lang="pl-PL"/>
              <a:pPr/>
              <a:t>2015-09-30</a:t>
            </a:fld>
            <a:endParaRPr lang="pl-PL"/>
          </a:p>
        </p:txBody>
      </p:sp>
      <p:sp>
        <p:nvSpPr>
          <p:cNvPr id="6" name="Stopka — symbol zastępczy 5"/>
          <p:cNvSpPr>
            <a:spLocks noGrp="1"/>
          </p:cNvSpPr>
          <p:nvPr>
            <p:ph type="ftr" sz="quarter" idx="11"/>
          </p:nvPr>
        </p:nvSpPr>
        <p:spPr/>
        <p:txBody>
          <a:bodyPr/>
          <a:lstStyle/>
          <a:p>
            <a:endParaRPr lang="pl-PL"/>
          </a:p>
        </p:txBody>
      </p:sp>
      <p:sp>
        <p:nvSpPr>
          <p:cNvPr id="7" name="Numer slajdu — symbol zastępczy 6"/>
          <p:cNvSpPr>
            <a:spLocks noGrp="1"/>
          </p:cNvSpPr>
          <p:nvPr>
            <p:ph type="sldNum" sz="quarter" idx="12"/>
          </p:nvPr>
        </p:nvSpPr>
        <p:spPr/>
        <p:txBody>
          <a:bodyPr/>
          <a:lstStyle/>
          <a:p>
            <a:fld id="{6D22F896-40B5-4ADD-8801-0D06FADFA095}" type="slidenum">
              <a:rPr/>
              <a:pPr/>
              <a:t>‹#›</a:t>
            </a:fld>
            <a:endParaRPr lang="pl-PL"/>
          </a:p>
        </p:txBody>
      </p:sp>
    </p:spTree>
    <p:extLst>
      <p:ext uri="{BB962C8B-B14F-4D97-AF65-F5344CB8AC3E}">
        <p14:creationId xmlns:p14="http://schemas.microsoft.com/office/powerpoint/2010/main" val="131050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pic>
        <p:nvPicPr>
          <p:cNvPr id="10" name="Obraz 9"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Obraz 10"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Prostokąt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rostokąt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680319" y="753229"/>
            <a:ext cx="9613863" cy="1080937"/>
          </a:xfrm>
        </p:spPr>
        <p:txBody>
          <a:bodyPr/>
          <a:lstStyle/>
          <a:p>
            <a:r>
              <a:rPr lang="pl-PL" dirty="0"/>
              <a:t>Kliknij, aby edytować styl</a:t>
            </a:r>
          </a:p>
        </p:txBody>
      </p:sp>
      <p:sp>
        <p:nvSpPr>
          <p:cNvPr id="3" name="Tekst — symbol zastępczy 2"/>
          <p:cNvSpPr>
            <a:spLocks noGrp="1"/>
          </p:cNvSpPr>
          <p:nvPr>
            <p:ph type="body" idx="1"/>
          </p:nvPr>
        </p:nvSpPr>
        <p:spPr>
          <a:xfrm>
            <a:off x="906350" y="2336873"/>
            <a:ext cx="4472327" cy="693135"/>
          </a:xfrm>
        </p:spPr>
        <p:txBody>
          <a:bodyPr anchor="b"/>
          <a:lstStyle>
            <a:lvl1pPr marL="0" indent="0" latinLnBrk="0">
              <a:buNone/>
              <a:defRPr lang="pl-PL" sz="2400" b="1"/>
            </a:lvl1pPr>
            <a:lvl2pPr marL="457200" indent="0" latinLnBrk="0">
              <a:buNone/>
              <a:defRPr lang="pl-PL" sz="2000" b="1"/>
            </a:lvl2pPr>
            <a:lvl3pPr marL="914400" indent="0" latinLnBrk="0">
              <a:buNone/>
              <a:defRPr lang="pl-PL" sz="1800" b="1"/>
            </a:lvl3pPr>
            <a:lvl4pPr marL="1371600" indent="0" latinLnBrk="0">
              <a:buNone/>
              <a:defRPr lang="pl-PL" sz="1600" b="1"/>
            </a:lvl4pPr>
            <a:lvl5pPr marL="1828800" indent="0" latinLnBrk="0">
              <a:buNone/>
              <a:defRPr lang="pl-PL" sz="1600" b="1"/>
            </a:lvl5pPr>
            <a:lvl6pPr marL="2286000" indent="0" latinLnBrk="0">
              <a:buNone/>
              <a:defRPr lang="pl-PL" sz="1600" b="1"/>
            </a:lvl6pPr>
            <a:lvl7pPr marL="2743200" indent="0" latinLnBrk="0">
              <a:buNone/>
              <a:defRPr lang="pl-PL" sz="1600" b="1"/>
            </a:lvl7pPr>
            <a:lvl8pPr marL="3200400" indent="0" latinLnBrk="0">
              <a:buNone/>
              <a:defRPr lang="pl-PL" sz="1600" b="1"/>
            </a:lvl8pPr>
            <a:lvl9pPr marL="3657600" indent="0" latinLnBrk="0">
              <a:buNone/>
              <a:defRPr lang="pl-PL" sz="1600" b="1"/>
            </a:lvl9pPr>
          </a:lstStyle>
          <a:p>
            <a:pPr lvl="0"/>
            <a:r>
              <a:rPr lang="pl-PL" dirty="0"/>
              <a:t>Kliknij, aby edytować style wzorca tekstu</a:t>
            </a:r>
          </a:p>
        </p:txBody>
      </p:sp>
      <p:sp>
        <p:nvSpPr>
          <p:cNvPr id="4" name="Zawartość — symbol zastępczy 3"/>
          <p:cNvSpPr>
            <a:spLocks noGrp="1"/>
          </p:cNvSpPr>
          <p:nvPr>
            <p:ph sz="half" idx="2"/>
          </p:nvPr>
        </p:nvSpPr>
        <p:spPr>
          <a:xfrm>
            <a:off x="680322" y="3030008"/>
            <a:ext cx="4698355" cy="2906179"/>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5" name="Tekst — symbol zastępczy 4"/>
          <p:cNvSpPr>
            <a:spLocks noGrp="1"/>
          </p:cNvSpPr>
          <p:nvPr>
            <p:ph type="body" sz="quarter" idx="3"/>
          </p:nvPr>
        </p:nvSpPr>
        <p:spPr>
          <a:xfrm>
            <a:off x="5820154" y="2336873"/>
            <a:ext cx="4474028" cy="692076"/>
          </a:xfrm>
        </p:spPr>
        <p:txBody>
          <a:bodyPr anchor="b"/>
          <a:lstStyle>
            <a:lvl1pPr marL="0" indent="0" latinLnBrk="0">
              <a:buNone/>
              <a:defRPr lang="pl-PL" sz="2400" b="1"/>
            </a:lvl1pPr>
            <a:lvl2pPr marL="457200" indent="0" latinLnBrk="0">
              <a:buNone/>
              <a:defRPr lang="pl-PL" sz="2000" b="1"/>
            </a:lvl2pPr>
            <a:lvl3pPr marL="914400" indent="0" latinLnBrk="0">
              <a:buNone/>
              <a:defRPr lang="pl-PL" sz="1800" b="1"/>
            </a:lvl3pPr>
            <a:lvl4pPr marL="1371600" indent="0" latinLnBrk="0">
              <a:buNone/>
              <a:defRPr lang="pl-PL" sz="1600" b="1"/>
            </a:lvl4pPr>
            <a:lvl5pPr marL="1828800" indent="0" latinLnBrk="0">
              <a:buNone/>
              <a:defRPr lang="pl-PL" sz="1600" b="1"/>
            </a:lvl5pPr>
            <a:lvl6pPr marL="2286000" indent="0" latinLnBrk="0">
              <a:buNone/>
              <a:defRPr lang="pl-PL" sz="1600" b="1"/>
            </a:lvl6pPr>
            <a:lvl7pPr marL="2743200" indent="0" latinLnBrk="0">
              <a:buNone/>
              <a:defRPr lang="pl-PL" sz="1600" b="1"/>
            </a:lvl7pPr>
            <a:lvl8pPr marL="3200400" indent="0" latinLnBrk="0">
              <a:buNone/>
              <a:defRPr lang="pl-PL" sz="1600" b="1"/>
            </a:lvl8pPr>
            <a:lvl9pPr marL="3657600" indent="0" latinLnBrk="0">
              <a:buNone/>
              <a:defRPr lang="pl-PL" sz="1600" b="1"/>
            </a:lvl9pPr>
          </a:lstStyle>
          <a:p>
            <a:pPr lvl="0"/>
            <a:r>
              <a:rPr lang="pl-PL" dirty="0"/>
              <a:t>Kliknij, aby edytować style wzorca tekstu</a:t>
            </a:r>
          </a:p>
        </p:txBody>
      </p:sp>
      <p:sp>
        <p:nvSpPr>
          <p:cNvPr id="6" name="Zawartość — symbol zastępczy 5"/>
          <p:cNvSpPr>
            <a:spLocks noGrp="1"/>
          </p:cNvSpPr>
          <p:nvPr>
            <p:ph sz="quarter" idx="4"/>
          </p:nvPr>
        </p:nvSpPr>
        <p:spPr>
          <a:xfrm>
            <a:off x="5594123" y="3030008"/>
            <a:ext cx="4700059" cy="2906179"/>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7" name="Data — symbol zastępczy 6"/>
          <p:cNvSpPr>
            <a:spLocks noGrp="1"/>
          </p:cNvSpPr>
          <p:nvPr>
            <p:ph type="dt" sz="half" idx="10"/>
          </p:nvPr>
        </p:nvSpPr>
        <p:spPr/>
        <p:txBody>
          <a:bodyPr/>
          <a:lstStyle/>
          <a:p>
            <a:fld id="{D82014A1-A632-4878-A0D3-F52BA7563730}" type="datetimeFigureOut">
              <a:rPr lang="pl-PL"/>
              <a:pPr/>
              <a:t>2015-09-30</a:t>
            </a:fld>
            <a:endParaRPr lang="pl-PL"/>
          </a:p>
        </p:txBody>
      </p:sp>
      <p:sp>
        <p:nvSpPr>
          <p:cNvPr id="8" name="Stopka — symbol zastępczy 7"/>
          <p:cNvSpPr>
            <a:spLocks noGrp="1"/>
          </p:cNvSpPr>
          <p:nvPr>
            <p:ph type="ftr" sz="quarter" idx="11"/>
          </p:nvPr>
        </p:nvSpPr>
        <p:spPr/>
        <p:txBody>
          <a:bodyPr/>
          <a:lstStyle/>
          <a:p>
            <a:endParaRPr lang="pl-PL"/>
          </a:p>
        </p:txBody>
      </p:sp>
      <p:sp>
        <p:nvSpPr>
          <p:cNvPr id="9" name="Numer slajdu — symbol zastępczy 8"/>
          <p:cNvSpPr>
            <a:spLocks noGrp="1"/>
          </p:cNvSpPr>
          <p:nvPr>
            <p:ph type="sldNum" sz="quarter" idx="12"/>
          </p:nvPr>
        </p:nvSpPr>
        <p:spPr/>
        <p:txBody>
          <a:bodyPr/>
          <a:lstStyle/>
          <a:p>
            <a:fld id="{6D22F896-40B5-4ADD-8801-0D06FADFA095}" type="slidenum">
              <a:rPr/>
              <a:pPr/>
              <a:t>‹#›</a:t>
            </a:fld>
            <a:endParaRPr lang="pl-PL"/>
          </a:p>
        </p:txBody>
      </p:sp>
    </p:spTree>
    <p:extLst>
      <p:ext uri="{BB962C8B-B14F-4D97-AF65-F5344CB8AC3E}">
        <p14:creationId xmlns:p14="http://schemas.microsoft.com/office/powerpoint/2010/main" val="220935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pic>
        <p:nvPicPr>
          <p:cNvPr id="6" name="Obraz 5"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Obraz 6"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Prostokąt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Prostokąt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p:txBody>
          <a:bodyPr/>
          <a:lstStyle/>
          <a:p>
            <a:r>
              <a:rPr lang="pl-PL" dirty="0"/>
              <a:t>Kliknij, aby edytować styl</a:t>
            </a:r>
          </a:p>
        </p:txBody>
      </p:sp>
      <p:sp>
        <p:nvSpPr>
          <p:cNvPr id="3" name="Data — symbol zastępczy 2"/>
          <p:cNvSpPr>
            <a:spLocks noGrp="1"/>
          </p:cNvSpPr>
          <p:nvPr>
            <p:ph type="dt" sz="half" idx="10"/>
          </p:nvPr>
        </p:nvSpPr>
        <p:spPr/>
        <p:txBody>
          <a:bodyPr/>
          <a:lstStyle/>
          <a:p>
            <a:fld id="{CE99F462-093F-4566-844B-4C71F2739DA5}" type="datetimeFigureOut">
              <a:rPr lang="pl-PL"/>
              <a:pPr/>
              <a:t>2015-09-30</a:t>
            </a:fld>
            <a:endParaRPr lang="pl-PL"/>
          </a:p>
        </p:txBody>
      </p:sp>
      <p:sp>
        <p:nvSpPr>
          <p:cNvPr id="4" name="Stopka — symbol zastępczy 3"/>
          <p:cNvSpPr>
            <a:spLocks noGrp="1"/>
          </p:cNvSpPr>
          <p:nvPr>
            <p:ph type="ftr" sz="quarter" idx="11"/>
          </p:nvPr>
        </p:nvSpPr>
        <p:spPr/>
        <p:txBody>
          <a:bodyPr/>
          <a:lstStyle/>
          <a:p>
            <a:endParaRPr lang="pl-PL"/>
          </a:p>
        </p:txBody>
      </p:sp>
      <p:sp>
        <p:nvSpPr>
          <p:cNvPr id="5" name="Numer slajdu — symbol zastępczy 4"/>
          <p:cNvSpPr>
            <a:spLocks noGrp="1"/>
          </p:cNvSpPr>
          <p:nvPr>
            <p:ph type="sldNum" sz="quarter" idx="12"/>
          </p:nvPr>
        </p:nvSpPr>
        <p:spPr/>
        <p:txBody>
          <a:bodyPr/>
          <a:lstStyle/>
          <a:p>
            <a:fld id="{6D22F896-40B5-4ADD-8801-0D06FADFA095}" type="slidenum">
              <a:rPr/>
              <a:pPr/>
              <a:t>‹#›</a:t>
            </a:fld>
            <a:endParaRPr lang="pl-PL"/>
          </a:p>
        </p:txBody>
      </p:sp>
    </p:spTree>
    <p:extLst>
      <p:ext uri="{BB962C8B-B14F-4D97-AF65-F5344CB8AC3E}">
        <p14:creationId xmlns:p14="http://schemas.microsoft.com/office/powerpoint/2010/main" val="3727058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pic>
        <p:nvPicPr>
          <p:cNvPr id="5" name="Obraz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Prostokąt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a — symbol zastępczy 1"/>
          <p:cNvSpPr>
            <a:spLocks noGrp="1"/>
          </p:cNvSpPr>
          <p:nvPr>
            <p:ph type="dt" sz="half" idx="10"/>
          </p:nvPr>
        </p:nvSpPr>
        <p:spPr/>
        <p:txBody>
          <a:bodyPr/>
          <a:lstStyle/>
          <a:p>
            <a:fld id="{3D24A7AC-904D-4781-85BA-7D10C17ED021}" type="datetimeFigureOut">
              <a:rPr lang="pl-PL"/>
              <a:pPr/>
              <a:t>2015-09-30</a:t>
            </a:fld>
            <a:endParaRPr lang="pl-PL" dirty="0"/>
          </a:p>
        </p:txBody>
      </p:sp>
      <p:sp>
        <p:nvSpPr>
          <p:cNvPr id="3" name="Stopka — symbol zastępczy 2"/>
          <p:cNvSpPr>
            <a:spLocks noGrp="1"/>
          </p:cNvSpPr>
          <p:nvPr>
            <p:ph type="ftr" sz="quarter" idx="11"/>
          </p:nvPr>
        </p:nvSpPr>
        <p:spPr/>
        <p:txBody>
          <a:bodyPr/>
          <a:lstStyle/>
          <a:p>
            <a:endParaRPr lang="pl-PL" dirty="0"/>
          </a:p>
        </p:txBody>
      </p:sp>
      <p:sp>
        <p:nvSpPr>
          <p:cNvPr id="4" name="Numer slajdu — symbol zastępczy 3"/>
          <p:cNvSpPr>
            <a:spLocks noGrp="1"/>
          </p:cNvSpPr>
          <p:nvPr>
            <p:ph type="sldNum" sz="quarter" idx="12"/>
          </p:nvPr>
        </p:nvSpPr>
        <p:spPr/>
        <p:txBody>
          <a:bodyPr/>
          <a:lstStyle/>
          <a:p>
            <a:fld id="{6D22F896-40B5-4ADD-8801-0D06FADFA095}" type="slidenum">
              <a:rPr/>
              <a:pPr/>
              <a:t>‹#›</a:t>
            </a:fld>
            <a:endParaRPr lang="pl-PL" dirty="0"/>
          </a:p>
        </p:txBody>
      </p:sp>
    </p:spTree>
    <p:extLst>
      <p:ext uri="{BB962C8B-B14F-4D97-AF65-F5344CB8AC3E}">
        <p14:creationId xmlns:p14="http://schemas.microsoft.com/office/powerpoint/2010/main" val="1891131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pic>
        <p:nvPicPr>
          <p:cNvPr id="8" name="Obraz 7"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Obraz 8"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rostokąt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rostokąt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680321" y="753227"/>
            <a:ext cx="9613859" cy="1080940"/>
          </a:xfrm>
        </p:spPr>
        <p:txBody>
          <a:bodyPr anchor="ctr">
            <a:normAutofit/>
          </a:bodyPr>
          <a:lstStyle>
            <a:lvl1pPr latinLnBrk="0">
              <a:defRPr lang="pl-PL" sz="3600"/>
            </a:lvl1pPr>
          </a:lstStyle>
          <a:p>
            <a:r>
              <a:rPr lang="pl-PL" dirty="0"/>
              <a:t>Kliknij, aby edytować styl</a:t>
            </a:r>
          </a:p>
        </p:txBody>
      </p:sp>
      <p:sp>
        <p:nvSpPr>
          <p:cNvPr id="3" name="Zawartość — symbol zastępczy 2"/>
          <p:cNvSpPr>
            <a:spLocks noGrp="1"/>
          </p:cNvSpPr>
          <p:nvPr>
            <p:ph idx="1"/>
          </p:nvPr>
        </p:nvSpPr>
        <p:spPr>
          <a:xfrm>
            <a:off x="4685846" y="2336873"/>
            <a:ext cx="5608336" cy="3599313"/>
          </a:xfrm>
        </p:spPr>
        <p:txBody>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Tekst — symbol zastępczy 3"/>
          <p:cNvSpPr>
            <a:spLocks noGrp="1"/>
          </p:cNvSpPr>
          <p:nvPr>
            <p:ph type="body" sz="half" idx="2"/>
          </p:nvPr>
        </p:nvSpPr>
        <p:spPr>
          <a:xfrm>
            <a:off x="680322" y="2336872"/>
            <a:ext cx="3790078" cy="3599317"/>
          </a:xfrm>
        </p:spPr>
        <p:txBody>
          <a:bodyPr anchor="ctr"/>
          <a:lstStyle>
            <a:lvl1pPr marL="0" indent="0" latinLnBrk="0">
              <a:buNone/>
              <a:defRPr lang="pl-PL" sz="1600"/>
            </a:lvl1pPr>
            <a:lvl2pPr marL="457200" indent="0" latinLnBrk="0">
              <a:buNone/>
              <a:defRPr lang="pl-PL" sz="1400"/>
            </a:lvl2pPr>
            <a:lvl3pPr marL="914400" indent="0" latinLnBrk="0">
              <a:buNone/>
              <a:defRPr lang="pl-PL" sz="1200"/>
            </a:lvl3pPr>
            <a:lvl4pPr marL="1371600" indent="0" latinLnBrk="0">
              <a:buNone/>
              <a:defRPr lang="pl-PL" sz="1000"/>
            </a:lvl4pPr>
            <a:lvl5pPr marL="1828800" indent="0" latinLnBrk="0">
              <a:buNone/>
              <a:defRPr lang="pl-PL" sz="1000"/>
            </a:lvl5pPr>
            <a:lvl6pPr marL="2286000" indent="0" latinLnBrk="0">
              <a:buNone/>
              <a:defRPr lang="pl-PL" sz="1000"/>
            </a:lvl6pPr>
            <a:lvl7pPr marL="2743200" indent="0" latinLnBrk="0">
              <a:buNone/>
              <a:defRPr lang="pl-PL" sz="1000"/>
            </a:lvl7pPr>
            <a:lvl8pPr marL="3200400" indent="0" latinLnBrk="0">
              <a:buNone/>
              <a:defRPr lang="pl-PL" sz="1000"/>
            </a:lvl8pPr>
            <a:lvl9pPr marL="3657600" indent="0" latinLnBrk="0">
              <a:buNone/>
              <a:defRPr lang="pl-PL" sz="1000"/>
            </a:lvl9pPr>
          </a:lstStyle>
          <a:p>
            <a:pPr lvl="0"/>
            <a:r>
              <a:rPr lang="pl-PL" dirty="0"/>
              <a:t>Kliknij, aby edytować style wzorca tekstu</a:t>
            </a:r>
          </a:p>
        </p:txBody>
      </p:sp>
      <p:sp>
        <p:nvSpPr>
          <p:cNvPr id="5" name="Data — symbol zastępczy 4"/>
          <p:cNvSpPr>
            <a:spLocks noGrp="1"/>
          </p:cNvSpPr>
          <p:nvPr>
            <p:ph type="dt" sz="half" idx="10"/>
          </p:nvPr>
        </p:nvSpPr>
        <p:spPr/>
        <p:txBody>
          <a:bodyPr/>
          <a:lstStyle/>
          <a:p>
            <a:fld id="{E331444B-B92B-4E27-8C94-BB93EAF5CB18}" type="datetimeFigureOut">
              <a:rPr lang="pl-PL"/>
              <a:pPr/>
              <a:t>2015-09-30</a:t>
            </a:fld>
            <a:endParaRPr lang="pl-PL"/>
          </a:p>
        </p:txBody>
      </p:sp>
      <p:sp>
        <p:nvSpPr>
          <p:cNvPr id="6" name="Stopka — symbol zastępczy 5"/>
          <p:cNvSpPr>
            <a:spLocks noGrp="1"/>
          </p:cNvSpPr>
          <p:nvPr>
            <p:ph type="ftr" sz="quarter" idx="11"/>
          </p:nvPr>
        </p:nvSpPr>
        <p:spPr/>
        <p:txBody>
          <a:bodyPr/>
          <a:lstStyle/>
          <a:p>
            <a:endParaRPr lang="pl-PL"/>
          </a:p>
        </p:txBody>
      </p:sp>
      <p:sp>
        <p:nvSpPr>
          <p:cNvPr id="7" name="Numer slajdu — symbol zastępczy 6"/>
          <p:cNvSpPr>
            <a:spLocks noGrp="1"/>
          </p:cNvSpPr>
          <p:nvPr>
            <p:ph type="sldNum" sz="quarter" idx="12"/>
          </p:nvPr>
        </p:nvSpPr>
        <p:spPr/>
        <p:txBody>
          <a:bodyPr/>
          <a:lstStyle/>
          <a:p>
            <a:fld id="{6D22F896-40B5-4ADD-8801-0D06FADFA095}" type="slidenum">
              <a:rPr/>
              <a:pPr/>
              <a:t>‹#›</a:t>
            </a:fld>
            <a:endParaRPr lang="pl-PL"/>
          </a:p>
        </p:txBody>
      </p:sp>
    </p:spTree>
    <p:extLst>
      <p:ext uri="{BB962C8B-B14F-4D97-AF65-F5344CB8AC3E}">
        <p14:creationId xmlns:p14="http://schemas.microsoft.com/office/powerpoint/2010/main" val="2926324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pic>
        <p:nvPicPr>
          <p:cNvPr id="8" name="Obraz 7" descr="HD-Cień_długi.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Obraz 8" descr="HD-Cień_krótk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Prostokąt 9"/>
          <p:cNvSpPr/>
          <p:nvPr/>
        </p:nvSpPr>
        <p:spPr>
          <a:xfrm>
            <a:off x="0" y="602042"/>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Prostokąt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a:xfrm>
            <a:off x="680323" y="753228"/>
            <a:ext cx="9613857" cy="1080938"/>
          </a:xfrm>
        </p:spPr>
        <p:txBody>
          <a:bodyPr anchor="ctr">
            <a:normAutofit/>
          </a:bodyPr>
          <a:lstStyle>
            <a:lvl1pPr latinLnBrk="0">
              <a:defRPr lang="pl-PL" sz="3600"/>
            </a:lvl1pPr>
          </a:lstStyle>
          <a:p>
            <a:r>
              <a:rPr lang="pl-PL" dirty="0"/>
              <a:t>Kliknij, aby edytować styl</a:t>
            </a:r>
          </a:p>
        </p:txBody>
      </p:sp>
      <p:sp>
        <p:nvSpPr>
          <p:cNvPr id="3" name="Obraz — symbol zastępczy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pl-PL" sz="3200"/>
            </a:lvl1pPr>
            <a:lvl2pPr marL="457200" indent="0" latinLnBrk="0">
              <a:buNone/>
              <a:defRPr lang="pl-PL" sz="2800"/>
            </a:lvl2pPr>
            <a:lvl3pPr marL="914400" indent="0" latinLnBrk="0">
              <a:buNone/>
              <a:defRPr lang="pl-PL" sz="2400"/>
            </a:lvl3pPr>
            <a:lvl4pPr marL="1371600" indent="0" latinLnBrk="0">
              <a:buNone/>
              <a:defRPr lang="pl-PL" sz="2000"/>
            </a:lvl4pPr>
            <a:lvl5pPr marL="1828800" indent="0" latinLnBrk="0">
              <a:buNone/>
              <a:defRPr lang="pl-PL" sz="2000"/>
            </a:lvl5pPr>
            <a:lvl6pPr marL="2286000" indent="0" latinLnBrk="0">
              <a:buNone/>
              <a:defRPr lang="pl-PL" sz="2000"/>
            </a:lvl6pPr>
            <a:lvl7pPr marL="2743200" indent="0" latinLnBrk="0">
              <a:buNone/>
              <a:defRPr lang="pl-PL" sz="2000"/>
            </a:lvl7pPr>
            <a:lvl8pPr marL="3200400" indent="0" latinLnBrk="0">
              <a:buNone/>
              <a:defRPr lang="pl-PL" sz="2000"/>
            </a:lvl8pPr>
            <a:lvl9pPr marL="3657600" indent="0" latinLnBrk="0">
              <a:buNone/>
              <a:defRPr lang="pl-PL" sz="2000"/>
            </a:lvl9pPr>
          </a:lstStyle>
          <a:p>
            <a:r>
              <a:rPr lang="pl-PL" dirty="0"/>
              <a:t>Kliknij ikonę, aby dodać obraz</a:t>
            </a:r>
          </a:p>
        </p:txBody>
      </p:sp>
      <p:sp>
        <p:nvSpPr>
          <p:cNvPr id="4" name="Tekst — symbol zastępczy 3"/>
          <p:cNvSpPr>
            <a:spLocks noGrp="1"/>
          </p:cNvSpPr>
          <p:nvPr>
            <p:ph type="body" sz="half" idx="2"/>
          </p:nvPr>
        </p:nvSpPr>
        <p:spPr>
          <a:xfrm>
            <a:off x="680323" y="2336873"/>
            <a:ext cx="3876256" cy="3599315"/>
          </a:xfrm>
        </p:spPr>
        <p:txBody>
          <a:bodyPr anchor="ctr"/>
          <a:lstStyle>
            <a:lvl1pPr marL="0" indent="0" latinLnBrk="0">
              <a:buNone/>
              <a:defRPr lang="pl-PL" sz="1600"/>
            </a:lvl1pPr>
            <a:lvl2pPr marL="457200" indent="0" latinLnBrk="0">
              <a:buNone/>
              <a:defRPr lang="pl-PL" sz="1400"/>
            </a:lvl2pPr>
            <a:lvl3pPr marL="914400" indent="0" latinLnBrk="0">
              <a:buNone/>
              <a:defRPr lang="pl-PL" sz="1200"/>
            </a:lvl3pPr>
            <a:lvl4pPr marL="1371600" indent="0" latinLnBrk="0">
              <a:buNone/>
              <a:defRPr lang="pl-PL" sz="1000"/>
            </a:lvl4pPr>
            <a:lvl5pPr marL="1828800" indent="0" latinLnBrk="0">
              <a:buNone/>
              <a:defRPr lang="pl-PL" sz="1000"/>
            </a:lvl5pPr>
            <a:lvl6pPr marL="2286000" indent="0" latinLnBrk="0">
              <a:buNone/>
              <a:defRPr lang="pl-PL" sz="1000"/>
            </a:lvl6pPr>
            <a:lvl7pPr marL="2743200" indent="0" latinLnBrk="0">
              <a:buNone/>
              <a:defRPr lang="pl-PL" sz="1000"/>
            </a:lvl7pPr>
            <a:lvl8pPr marL="3200400" indent="0" latinLnBrk="0">
              <a:buNone/>
              <a:defRPr lang="pl-PL" sz="1000"/>
            </a:lvl8pPr>
            <a:lvl9pPr marL="3657600" indent="0" latinLnBrk="0">
              <a:buNone/>
              <a:defRPr lang="pl-PL" sz="1000"/>
            </a:lvl9pPr>
          </a:lstStyle>
          <a:p>
            <a:pPr lvl="0"/>
            <a:r>
              <a:rPr lang="pl-PL" dirty="0"/>
              <a:t>Kliknij, aby edytować style wzorca tekstu</a:t>
            </a:r>
          </a:p>
        </p:txBody>
      </p:sp>
      <p:sp>
        <p:nvSpPr>
          <p:cNvPr id="5" name="Data — symbol zastępczy 4"/>
          <p:cNvSpPr>
            <a:spLocks noGrp="1"/>
          </p:cNvSpPr>
          <p:nvPr>
            <p:ph type="dt" sz="half" idx="10"/>
          </p:nvPr>
        </p:nvSpPr>
        <p:spPr/>
        <p:txBody>
          <a:bodyPr/>
          <a:lstStyle/>
          <a:p>
            <a:fld id="{363EFA5E-FA76-400D-B3DC-F0BA90E6D107}" type="datetimeFigureOut">
              <a:rPr lang="pl-PL"/>
              <a:pPr/>
              <a:t>2015-09-30</a:t>
            </a:fld>
            <a:endParaRPr lang="pl-PL"/>
          </a:p>
        </p:txBody>
      </p:sp>
      <p:sp>
        <p:nvSpPr>
          <p:cNvPr id="6" name="Stopka — symbol zastępczy 5"/>
          <p:cNvSpPr>
            <a:spLocks noGrp="1"/>
          </p:cNvSpPr>
          <p:nvPr>
            <p:ph type="ftr" sz="quarter" idx="11"/>
          </p:nvPr>
        </p:nvSpPr>
        <p:spPr/>
        <p:txBody>
          <a:bodyPr/>
          <a:lstStyle/>
          <a:p>
            <a:endParaRPr lang="pl-PL"/>
          </a:p>
        </p:txBody>
      </p:sp>
      <p:sp>
        <p:nvSpPr>
          <p:cNvPr id="7" name="Numer slajdu — symbol zastępczy 6"/>
          <p:cNvSpPr>
            <a:spLocks noGrp="1"/>
          </p:cNvSpPr>
          <p:nvPr>
            <p:ph type="sldNum" sz="quarter" idx="12"/>
          </p:nvPr>
        </p:nvSpPr>
        <p:spPr/>
        <p:txBody>
          <a:bodyPr/>
          <a:lstStyle/>
          <a:p>
            <a:fld id="{6D22F896-40B5-4ADD-8801-0D06FADFA095}" type="slidenum">
              <a:rPr/>
              <a:pPr/>
              <a:t>‹#›</a:t>
            </a:fld>
            <a:endParaRPr lang="pl-PL"/>
          </a:p>
        </p:txBody>
      </p:sp>
    </p:spTree>
    <p:extLst>
      <p:ext uri="{BB962C8B-B14F-4D97-AF65-F5344CB8AC3E}">
        <p14:creationId xmlns:p14="http://schemas.microsoft.com/office/powerpoint/2010/main" val="221218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Obraz 6" descr="Nakładka-pełne_rozłożeni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ytuł — symbol zastępczy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a:t>Kliknij, aby edytować styl</a:t>
            </a:r>
          </a:p>
        </p:txBody>
      </p:sp>
      <p:sp>
        <p:nvSpPr>
          <p:cNvPr id="3" name="Tekst — symbol zastępczy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Data — symbol zastępczy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pl-PL" sz="1050">
                <a:solidFill>
                  <a:schemeClr val="tx1">
                    <a:tint val="75000"/>
                  </a:schemeClr>
                </a:solidFill>
              </a:defRPr>
            </a:lvl1pPr>
          </a:lstStyle>
          <a:p>
            <a:fld id="{9D6E9DEC-419B-4CC5-A080-3B06BD5A8291}" type="datetimeFigureOut">
              <a:rPr lang="pl-PL"/>
              <a:pPr/>
              <a:t>2015-09-30</a:t>
            </a:fld>
            <a:endParaRPr lang="pl-PL"/>
          </a:p>
        </p:txBody>
      </p:sp>
      <p:sp>
        <p:nvSpPr>
          <p:cNvPr id="5" name="Stopka — symbol zastępczy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pl-PL" sz="1050">
                <a:solidFill>
                  <a:schemeClr val="tx1">
                    <a:tint val="75000"/>
                  </a:schemeClr>
                </a:solidFill>
              </a:defRPr>
            </a:lvl1pPr>
          </a:lstStyle>
          <a:p>
            <a:endParaRPr lang="pl-PL" dirty="0"/>
          </a:p>
        </p:txBody>
      </p:sp>
      <p:sp>
        <p:nvSpPr>
          <p:cNvPr id="6" name="Numer slajdu — symbol zastępczy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pl-PL" sz="3600">
                <a:solidFill>
                  <a:schemeClr val="tx1">
                    <a:tint val="75000"/>
                  </a:schemeClr>
                </a:solidFill>
              </a:defRPr>
            </a:lvl1pPr>
          </a:lstStyle>
          <a:p>
            <a:fld id="{6D22F896-40B5-4ADD-8801-0D06FADFA095}" type="slidenum">
              <a:rPr/>
              <a:pPr/>
              <a:t>‹#›</a:t>
            </a:fld>
            <a:endParaRPr lang="pl-PL" dirty="0"/>
          </a:p>
        </p:txBody>
      </p:sp>
    </p:spTree>
    <p:extLst>
      <p:ext uri="{BB962C8B-B14F-4D97-AF65-F5344CB8AC3E}">
        <p14:creationId xmlns:p14="http://schemas.microsoft.com/office/powerpoint/2010/main" val="34758266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lang="pl-PL"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pl-PL"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pl-PL"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pl-PL"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pl-PL"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pl-PL"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l-PL"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l-PL"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l-PL"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l-PL" sz="1400" kern="1200">
          <a:solidFill>
            <a:schemeClr val="tx1"/>
          </a:solidFill>
          <a:latin typeface="+mn-lt"/>
          <a:ea typeface="+mn-ea"/>
          <a:cs typeface="+mn-cs"/>
        </a:defRPr>
      </a:lvl9pPr>
    </p:bodyStyle>
    <p:otherStyle>
      <a:defPPr>
        <a:defRPr lang="pl-PL"/>
      </a:defPPr>
      <a:lvl1pPr marL="0" algn="l" defTabSz="914400" rtl="0" eaLnBrk="1" latinLnBrk="0" hangingPunct="1">
        <a:defRPr lang="pl-PL" sz="1800" kern="1200">
          <a:solidFill>
            <a:schemeClr val="tx1"/>
          </a:solidFill>
          <a:latin typeface="+mn-lt"/>
          <a:ea typeface="+mn-ea"/>
          <a:cs typeface="+mn-cs"/>
        </a:defRPr>
      </a:lvl1pPr>
      <a:lvl2pPr marL="457200" algn="l" defTabSz="914400" rtl="0" eaLnBrk="1" latinLnBrk="0" hangingPunct="1">
        <a:defRPr lang="pl-PL" sz="1800" kern="1200">
          <a:solidFill>
            <a:schemeClr val="tx1"/>
          </a:solidFill>
          <a:latin typeface="+mn-lt"/>
          <a:ea typeface="+mn-ea"/>
          <a:cs typeface="+mn-cs"/>
        </a:defRPr>
      </a:lvl2pPr>
      <a:lvl3pPr marL="914400" algn="l" defTabSz="914400" rtl="0" eaLnBrk="1" latinLnBrk="0" hangingPunct="1">
        <a:defRPr lang="pl-PL" sz="1800" kern="1200">
          <a:solidFill>
            <a:schemeClr val="tx1"/>
          </a:solidFill>
          <a:latin typeface="+mn-lt"/>
          <a:ea typeface="+mn-ea"/>
          <a:cs typeface="+mn-cs"/>
        </a:defRPr>
      </a:lvl3pPr>
      <a:lvl4pPr marL="1371600" algn="l" defTabSz="914400" rtl="0" eaLnBrk="1" latinLnBrk="0" hangingPunct="1">
        <a:defRPr lang="pl-PL" sz="1800" kern="1200">
          <a:solidFill>
            <a:schemeClr val="tx1"/>
          </a:solidFill>
          <a:latin typeface="+mn-lt"/>
          <a:ea typeface="+mn-ea"/>
          <a:cs typeface="+mn-cs"/>
        </a:defRPr>
      </a:lvl4pPr>
      <a:lvl5pPr marL="1828800" algn="l" defTabSz="914400" rtl="0" eaLnBrk="1" latinLnBrk="0" hangingPunct="1">
        <a:defRPr lang="pl-PL" sz="1800" kern="1200">
          <a:solidFill>
            <a:schemeClr val="tx1"/>
          </a:solidFill>
          <a:latin typeface="+mn-lt"/>
          <a:ea typeface="+mn-ea"/>
          <a:cs typeface="+mn-cs"/>
        </a:defRPr>
      </a:lvl5pPr>
      <a:lvl6pPr marL="2286000" algn="l" defTabSz="914400" rtl="0" eaLnBrk="1" latinLnBrk="0" hangingPunct="1">
        <a:defRPr lang="pl-PL" sz="1800" kern="1200">
          <a:solidFill>
            <a:schemeClr val="tx1"/>
          </a:solidFill>
          <a:latin typeface="+mn-lt"/>
          <a:ea typeface="+mn-ea"/>
          <a:cs typeface="+mn-cs"/>
        </a:defRPr>
      </a:lvl6pPr>
      <a:lvl7pPr marL="2743200" algn="l" defTabSz="914400" rtl="0" eaLnBrk="1" latinLnBrk="0" hangingPunct="1">
        <a:defRPr lang="pl-PL" sz="1800" kern="1200">
          <a:solidFill>
            <a:schemeClr val="tx1"/>
          </a:solidFill>
          <a:latin typeface="+mn-lt"/>
          <a:ea typeface="+mn-ea"/>
          <a:cs typeface="+mn-cs"/>
        </a:defRPr>
      </a:lvl7pPr>
      <a:lvl8pPr marL="3200400" algn="l" defTabSz="914400" rtl="0" eaLnBrk="1" latinLnBrk="0" hangingPunct="1">
        <a:defRPr lang="pl-PL" sz="1800" kern="1200">
          <a:solidFill>
            <a:schemeClr val="tx1"/>
          </a:solidFill>
          <a:latin typeface="+mn-lt"/>
          <a:ea typeface="+mn-ea"/>
          <a:cs typeface="+mn-cs"/>
        </a:defRPr>
      </a:lvl8pPr>
      <a:lvl9pPr marL="3657600" algn="l" defTabSz="914400" rtl="0" eaLnBrk="1" latinLnBrk="0" hangingPunct="1">
        <a:defRPr lang="pl-PL"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pl-PL" smtClean="0"/>
              <a:pPr/>
              <a:t>2015-09-30</a:t>
            </a:fld>
            <a:endParaRPr lang="pl-P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pl-PL"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pl-PL" smtClean="0"/>
              <a:pPr/>
              <a:t>‹#›</a:t>
            </a:fld>
            <a:endParaRPr lang="pl-PL" dirty="0"/>
          </a:p>
        </p:txBody>
      </p:sp>
    </p:spTree>
    <p:extLst>
      <p:ext uri="{BB962C8B-B14F-4D97-AF65-F5344CB8AC3E}">
        <p14:creationId xmlns:p14="http://schemas.microsoft.com/office/powerpoint/2010/main" val="1356446293"/>
      </p:ext>
    </p:extLst>
  </p:cSld>
  <p:clrMap bg1="dk1" tx1="lt1" bg2="dk2" tx2="lt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 id="2147483790" r:id="rId13"/>
    <p:sldLayoutId id="2147483791" r:id="rId14"/>
    <p:sldLayoutId id="2147483792" r:id="rId15"/>
    <p:sldLayoutId id="2147483793" r:id="rId16"/>
    <p:sldLayoutId id="2147483794"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95759" y="2771809"/>
            <a:ext cx="8366797" cy="1373070"/>
          </a:xfrm>
        </p:spPr>
        <p:txBody>
          <a:bodyPr/>
          <a:lstStyle/>
          <a:p>
            <a:r>
              <a:rPr lang="pl-PL" b="1" dirty="0"/>
              <a:t>Zintegrowane Inwestycje Terytorialne AJ</a:t>
            </a:r>
          </a:p>
        </p:txBody>
      </p:sp>
      <p:sp>
        <p:nvSpPr>
          <p:cNvPr id="3" name="Podtytuł 2"/>
          <p:cNvSpPr>
            <a:spLocks noGrp="1"/>
          </p:cNvSpPr>
          <p:nvPr>
            <p:ph type="subTitle" idx="1"/>
          </p:nvPr>
        </p:nvSpPr>
        <p:spPr/>
        <p:txBody>
          <a:bodyPr vert="horz" lIns="91440" tIns="45720" rIns="91440" bIns="45720" rtlCol="0" anchor="t">
            <a:normAutofit/>
          </a:bodyPr>
          <a:lstStyle/>
          <a:p>
            <a:r>
              <a:rPr lang="pl-PL" dirty="0"/>
              <a:t>Wydział Zarządzania Zintegrowanymi Inwestycjami Terytorialnymi Aglomeracji Jeleniogórskiej</a:t>
            </a:r>
          </a:p>
        </p:txBody>
      </p:sp>
      <p:pic>
        <p:nvPicPr>
          <p:cNvPr id="4" name="Obraz 3" descr="FEPR-DS-UE-EFS-kolor.png"/>
          <p:cNvPicPr>
            <a:picLocks noChangeAspect="1"/>
          </p:cNvPicPr>
          <p:nvPr/>
        </p:nvPicPr>
        <p:blipFill>
          <a:blip r:embed="rId3"/>
          <a:stretch>
            <a:fillRect/>
          </a:stretch>
        </p:blipFill>
        <p:spPr>
          <a:xfrm>
            <a:off x="1422400" y="244475"/>
            <a:ext cx="9013371" cy="882650"/>
          </a:xfrm>
          <a:prstGeom prst="rect">
            <a:avLst/>
          </a:prstGeom>
        </p:spPr>
      </p:pic>
      <p:sp>
        <p:nvSpPr>
          <p:cNvPr id="5" name="pole tekstowe 4"/>
          <p:cNvSpPr txBox="1"/>
          <p:nvPr/>
        </p:nvSpPr>
        <p:spPr>
          <a:xfrm>
            <a:off x="1727200" y="1244600"/>
            <a:ext cx="8318500" cy="400050"/>
          </a:xfrm>
          <a:prstGeom prst="rect">
            <a:avLst/>
          </a:prstGeom>
        </p:spPr>
        <p:txBody>
          <a:bodyPr rtlCol="0">
            <a:spAutoFit/>
          </a:bodyPr>
          <a:lstStyle/>
          <a:p>
            <a:pPr algn="ctr"/>
            <a:r>
              <a:rPr lang="pl-PL" sz="1000" dirty="0">
                <a:solidFill>
                  <a:srgbClr val="000000"/>
                </a:solidFill>
              </a:rPr>
              <a:t>Projekt dofinansowany z środków Unii Europejskiej w ramach Pomocy Technicznej Regionalnego Programu </a:t>
            </a:r>
          </a:p>
          <a:p>
            <a:pPr algn="ctr"/>
            <a:r>
              <a:rPr lang="pl-PL" sz="1000" dirty="0">
                <a:solidFill>
                  <a:srgbClr val="000000"/>
                </a:solidFill>
              </a:rPr>
              <a:t>Operacyjnego dla Województwa Dolnośląskiego na lata 2014-2020.</a:t>
            </a:r>
          </a:p>
        </p:txBody>
      </p:sp>
    </p:spTree>
    <p:extLst>
      <p:ext uri="{BB962C8B-B14F-4D97-AF65-F5344CB8AC3E}">
        <p14:creationId xmlns:p14="http://schemas.microsoft.com/office/powerpoint/2010/main" val="3289291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74573" y="2788793"/>
            <a:ext cx="8119432" cy="1373070"/>
          </a:xfrm>
        </p:spPr>
        <p:txBody>
          <a:bodyPr/>
          <a:lstStyle/>
          <a:p>
            <a:r>
              <a:rPr lang="pl-PL" sz="4600" b="1" dirty="0" smtClean="0"/>
              <a:t>Harmonogram naborów</a:t>
            </a:r>
            <a:br>
              <a:rPr lang="pl-PL" sz="4600" b="1" dirty="0" smtClean="0"/>
            </a:br>
            <a:r>
              <a:rPr lang="pl-PL" sz="4600" b="1" dirty="0" smtClean="0"/>
              <a:t>w </a:t>
            </a:r>
            <a:r>
              <a:rPr lang="pl-PL" sz="4600" b="1" dirty="0"/>
              <a:t>ramach ZIT AJ</a:t>
            </a:r>
            <a:r>
              <a:rPr lang="pl-PL" sz="4600" b="1" dirty="0" smtClean="0"/>
              <a:t> 2015 -2016</a:t>
            </a:r>
            <a:endParaRPr lang="pl-PL" sz="4600" b="1" dirty="0"/>
          </a:p>
        </p:txBody>
      </p:sp>
    </p:spTree>
    <p:extLst>
      <p:ext uri="{BB962C8B-B14F-4D97-AF65-F5344CB8AC3E}">
        <p14:creationId xmlns:p14="http://schemas.microsoft.com/office/powerpoint/2010/main" val="371083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83771" y="753229"/>
            <a:ext cx="9510412" cy="1080937"/>
          </a:xfrm>
        </p:spPr>
        <p:txBody>
          <a:bodyPr>
            <a:normAutofit/>
          </a:bodyPr>
          <a:lstStyle/>
          <a:p>
            <a:pPr algn="ctr"/>
            <a:r>
              <a:rPr b="1" dirty="0" smtClean="0"/>
              <a:t>Harmonogram naborów  2015</a:t>
            </a:r>
            <a:endParaRPr lang="pl-PL" dirty="0"/>
          </a:p>
        </p:txBody>
      </p:sp>
      <p:graphicFrame>
        <p:nvGraphicFramePr>
          <p:cNvPr id="14" name="Tabela 13"/>
          <p:cNvGraphicFramePr>
            <a:graphicFrameLocks noGrp="1"/>
          </p:cNvGraphicFramePr>
          <p:nvPr>
            <p:extLst>
              <p:ext uri="{D42A27DB-BD31-4B8C-83A1-F6EECF244321}">
                <p14:modId xmlns:p14="http://schemas.microsoft.com/office/powerpoint/2010/main" val="2602913330"/>
              </p:ext>
            </p:extLst>
          </p:nvPr>
        </p:nvGraphicFramePr>
        <p:xfrm>
          <a:off x="304800" y="2069495"/>
          <a:ext cx="11625942" cy="4663440"/>
        </p:xfrm>
        <a:graphic>
          <a:graphicData uri="http://schemas.openxmlformats.org/drawingml/2006/table">
            <a:tbl>
              <a:tblPr firstRow="1" bandRow="1">
                <a:tableStyleId>{5C22544A-7EE6-4342-B048-85BDC9FD1C3A}</a:tableStyleId>
              </a:tblPr>
              <a:tblGrid>
                <a:gridCol w="1567543"/>
                <a:gridCol w="8113486"/>
                <a:gridCol w="1944913"/>
              </a:tblGrid>
              <a:tr h="606713">
                <a:tc>
                  <a:txBody>
                    <a:bodyPr/>
                    <a:lstStyle/>
                    <a:p>
                      <a:r>
                        <a:rPr lang="pl-PL" dirty="0" smtClean="0"/>
                        <a:t>TERMIN</a:t>
                      </a:r>
                      <a:r>
                        <a:rPr lang="pl-PL" baseline="0" dirty="0" smtClean="0"/>
                        <a:t> OGŁOSZENIA NABORU</a:t>
                      </a:r>
                      <a:endParaRPr lang="pl-PL" dirty="0"/>
                    </a:p>
                  </a:txBody>
                  <a:tcPr>
                    <a:solidFill>
                      <a:schemeClr val="bg2">
                        <a:lumMod val="50000"/>
                      </a:schemeClr>
                    </a:solidFill>
                  </a:tcPr>
                </a:tc>
                <a:tc>
                  <a:txBody>
                    <a:bodyPr/>
                    <a:lstStyle/>
                    <a:p>
                      <a:r>
                        <a:rPr lang="pl-PL" dirty="0" smtClean="0"/>
                        <a:t>OŚ</a:t>
                      </a:r>
                      <a:r>
                        <a:rPr lang="pl-PL" baseline="0" dirty="0" smtClean="0"/>
                        <a:t> PRIORYTETOWA / DZIAŁANIE / PODDZIAŁANIE</a:t>
                      </a:r>
                      <a:endParaRPr lang="pl-PL" dirty="0"/>
                    </a:p>
                  </a:txBody>
                  <a:tcPr>
                    <a:solidFill>
                      <a:schemeClr val="bg2">
                        <a:lumMod val="50000"/>
                      </a:schemeClr>
                    </a:solidFill>
                  </a:tcPr>
                </a:tc>
                <a:tc>
                  <a:txBody>
                    <a:bodyPr/>
                    <a:lstStyle/>
                    <a:p>
                      <a:r>
                        <a:rPr lang="pl-PL" dirty="0" smtClean="0"/>
                        <a:t>ŹRÓDŁO</a:t>
                      </a:r>
                      <a:r>
                        <a:rPr lang="pl-PL" baseline="0" dirty="0" smtClean="0"/>
                        <a:t> FINANSOWANIA</a:t>
                      </a:r>
                      <a:endParaRPr lang="pl-PL" dirty="0"/>
                    </a:p>
                  </a:txBody>
                  <a:tcPr>
                    <a:solidFill>
                      <a:schemeClr val="bg2">
                        <a:lumMod val="50000"/>
                      </a:schemeClr>
                    </a:solidFill>
                  </a:tcPr>
                </a:tc>
              </a:tr>
              <a:tr h="606713">
                <a:tc>
                  <a:txBody>
                    <a:bodyPr/>
                    <a:lstStyle/>
                    <a:p>
                      <a:r>
                        <a:rPr lang="pl-PL" dirty="0" smtClean="0"/>
                        <a:t>WRZESIEŃ</a:t>
                      </a:r>
                      <a:endParaRPr lang="pl-PL" dirty="0"/>
                    </a:p>
                  </a:txBody>
                  <a:tcPr/>
                </a:tc>
                <a:tc>
                  <a:txBody>
                    <a:bodyPr/>
                    <a:lstStyle/>
                    <a:p>
                      <a:pPr rtl="0"/>
                      <a:r>
                        <a:rPr lang="pl-PL" sz="1800" b="1" i="0" u="none" strike="noStrike" dirty="0" smtClean="0"/>
                        <a:t>Oś priorytetowa 9 Włączenie społeczne</a:t>
                      </a:r>
                      <a:endParaRPr lang="pl-PL" dirty="0" smtClean="0"/>
                    </a:p>
                    <a:p>
                      <a:pPr rtl="0"/>
                      <a:r>
                        <a:rPr lang="pl-PL" sz="1800" b="0" i="0" u="none" strike="noStrike" dirty="0" smtClean="0"/>
                        <a:t>Działanie 9.1 Aktywna integracja </a:t>
                      </a:r>
                      <a:r>
                        <a:rPr lang="pl-PL" sz="1800" b="0" i="0" u="none" strike="noStrike" dirty="0" err="1" smtClean="0"/>
                        <a:t>Poddziałanie</a:t>
                      </a:r>
                      <a:r>
                        <a:rPr lang="pl-PL" sz="1800" b="0" i="0" u="none" strike="noStrike" dirty="0" smtClean="0"/>
                        <a:t> 9.1.3 (9.1.A.)</a:t>
                      </a:r>
                      <a:endParaRPr lang="pl-PL" b="0" dirty="0" smtClean="0"/>
                    </a:p>
                  </a:txBody>
                  <a:tcPr/>
                </a:tc>
                <a:tc>
                  <a:txBody>
                    <a:bodyPr/>
                    <a:lstStyle/>
                    <a:p>
                      <a:r>
                        <a:rPr lang="pl-PL" dirty="0" smtClean="0"/>
                        <a:t>EFS</a:t>
                      </a:r>
                      <a:endParaRPr lang="pl-PL" dirty="0"/>
                    </a:p>
                  </a:txBody>
                  <a:tcPr/>
                </a:tc>
              </a:tr>
              <a:tr h="866733">
                <a:tc rowSpan="2">
                  <a:txBody>
                    <a:bodyPr/>
                    <a:lstStyle/>
                    <a:p>
                      <a:endParaRPr lang="pl-PL" dirty="0" smtClean="0"/>
                    </a:p>
                    <a:p>
                      <a:endParaRPr lang="pl-PL" dirty="0" smtClean="0"/>
                    </a:p>
                    <a:p>
                      <a:endParaRPr lang="pl-PL" dirty="0" smtClean="0"/>
                    </a:p>
                    <a:p>
                      <a:r>
                        <a:rPr lang="pl-PL" dirty="0" smtClean="0"/>
                        <a:t>PAŹDZIERNIK</a:t>
                      </a:r>
                      <a:endParaRPr lang="pl-PL" dirty="0"/>
                    </a:p>
                  </a:txBody>
                  <a:tcPr/>
                </a:tc>
                <a:tc>
                  <a:txBody>
                    <a:bodyPr/>
                    <a:lstStyle/>
                    <a:p>
                      <a:pPr rtl="0"/>
                      <a:r>
                        <a:rPr lang="pl-PL" sz="1800" b="1" i="0" u="none" strike="noStrike" dirty="0" smtClean="0"/>
                        <a:t>Oś priorytetowa 8 Rynek Pracy</a:t>
                      </a:r>
                    </a:p>
                    <a:p>
                      <a:pPr rtl="0"/>
                      <a:r>
                        <a:rPr lang="pl-PL" sz="1800" b="0" i="0" u="none" strike="noStrike" dirty="0" smtClean="0"/>
                        <a:t>Działanie 8.4 Godzenie życia zawodowego i prywatnego</a:t>
                      </a:r>
                      <a:endParaRPr lang="pl-PL" dirty="0" smtClean="0"/>
                    </a:p>
                    <a:p>
                      <a:pPr rtl="0"/>
                      <a:r>
                        <a:rPr lang="pl-PL" sz="1800" b="0" i="0" u="none" strike="noStrike" dirty="0" err="1" smtClean="0"/>
                        <a:t>Poddziałanie</a:t>
                      </a:r>
                      <a:r>
                        <a:rPr lang="pl-PL" sz="1800" b="0" i="0" u="none" strike="noStrike" dirty="0" smtClean="0"/>
                        <a:t> 8.4.3(8.4.A.)</a:t>
                      </a:r>
                      <a:endParaRPr lang="pl-PL" b="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EFS</a:t>
                      </a:r>
                    </a:p>
                    <a:p>
                      <a:endParaRPr lang="pl-PL" dirty="0"/>
                    </a:p>
                  </a:txBody>
                  <a:tcPr/>
                </a:tc>
              </a:tr>
              <a:tr h="866733">
                <a:tc vMerge="1">
                  <a:txBody>
                    <a:bodyPr/>
                    <a:lstStyle/>
                    <a:p>
                      <a:endParaRPr lang="pl-PL" dirty="0"/>
                    </a:p>
                  </a:txBody>
                  <a:tcPr/>
                </a:tc>
                <a:tc>
                  <a:txBody>
                    <a:bodyPr/>
                    <a:lstStyle/>
                    <a:p>
                      <a:pPr rtl="0"/>
                      <a:r>
                        <a:rPr lang="pl-PL" sz="1800" b="1" i="0" u="none" strike="noStrike" dirty="0" smtClean="0"/>
                        <a:t>Oś priorytetowa 10 Edukacja </a:t>
                      </a:r>
                    </a:p>
                    <a:p>
                      <a:pPr rtl="0"/>
                      <a:r>
                        <a:rPr lang="pl-PL" sz="1800" b="0" i="0" u="none" strike="noStrike" dirty="0" smtClean="0"/>
                        <a:t>Działanie 10.1 Zapewnienie równego dostępu do wysokiej jakości edukacji przedszkolnej</a:t>
                      </a:r>
                      <a:r>
                        <a:rPr lang="pl-PL" sz="1800" b="0" i="0" u="none" strike="noStrike" baseline="0" dirty="0" smtClean="0"/>
                        <a:t> </a:t>
                      </a:r>
                      <a:r>
                        <a:rPr lang="pl-PL" sz="1800" b="0" i="0" u="none" strike="noStrike" dirty="0" err="1" smtClean="0"/>
                        <a:t>Poddziałanie</a:t>
                      </a:r>
                      <a:r>
                        <a:rPr lang="pl-PL" sz="1800" b="0" i="0" u="none" strike="noStrike" dirty="0" smtClean="0"/>
                        <a:t> 10.1.3 (10.1.A,B,C)</a:t>
                      </a:r>
                      <a:endParaRPr lang="pl-PL" b="0" i="0" u="none" strike="noStrike"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EFS</a:t>
                      </a:r>
                    </a:p>
                    <a:p>
                      <a:endParaRPr lang="pl-PL" dirty="0"/>
                    </a:p>
                  </a:txBody>
                  <a:tcPr/>
                </a:tc>
              </a:tr>
              <a:tr h="460403">
                <a:tc rowSpan="2">
                  <a:txBody>
                    <a:bodyPr/>
                    <a:lstStyle/>
                    <a:p>
                      <a:endParaRPr lang="pl-PL" dirty="0" smtClean="0"/>
                    </a:p>
                    <a:p>
                      <a:endParaRPr lang="pl-PL" dirty="0" smtClean="0"/>
                    </a:p>
                    <a:p>
                      <a:r>
                        <a:rPr lang="pl-PL" dirty="0" smtClean="0"/>
                        <a:t>LISTOPAD</a:t>
                      </a:r>
                      <a:endParaRPr lang="pl-PL" dirty="0"/>
                    </a:p>
                  </a:txBody>
                  <a:tcPr/>
                </a:tc>
                <a:tc>
                  <a:txBody>
                    <a:bodyPr/>
                    <a:lstStyle/>
                    <a:p>
                      <a:pPr rtl="0"/>
                      <a:r>
                        <a:rPr lang="pl-PL" sz="1800" b="1" i="0" u="none" strike="noStrike" dirty="0" smtClean="0"/>
                        <a:t>Oś priorytetowa 4 Środowisko i zasoby </a:t>
                      </a:r>
                    </a:p>
                    <a:p>
                      <a:pPr rtl="0"/>
                      <a:r>
                        <a:rPr lang="pl-PL" sz="1800" b="0" i="0" u="none" strike="noStrike" dirty="0" smtClean="0"/>
                        <a:t>Działanie 4.3 Dziedzictwo kulturowe</a:t>
                      </a:r>
                      <a:r>
                        <a:rPr lang="pl-PL" sz="1800" b="0" i="0" u="none" strike="noStrike" baseline="0" dirty="0" smtClean="0"/>
                        <a:t> </a:t>
                      </a:r>
                      <a:r>
                        <a:rPr lang="pl-PL" sz="1800" b="0" i="0" u="none" strike="noStrike" dirty="0" err="1" smtClean="0"/>
                        <a:t>Poddziałanie</a:t>
                      </a:r>
                      <a:r>
                        <a:rPr lang="pl-PL" sz="1800" b="0" i="0" u="none" strike="noStrike" dirty="0" smtClean="0"/>
                        <a:t> 4.3.3 (4.3.A, 4.3.B)</a:t>
                      </a:r>
                      <a:endParaRPr lang="pl-PL" b="0" i="0" u="none" strike="noStrike" dirty="0" smtClean="0"/>
                    </a:p>
                  </a:txBody>
                  <a:tcPr/>
                </a:tc>
                <a:tc>
                  <a:txBody>
                    <a:bodyPr/>
                    <a:lstStyle/>
                    <a:p>
                      <a:r>
                        <a:rPr lang="pl-PL" dirty="0" smtClean="0"/>
                        <a:t>EFRR</a:t>
                      </a:r>
                      <a:endParaRPr lang="pl-PL" dirty="0"/>
                    </a:p>
                  </a:txBody>
                  <a:tcPr/>
                </a:tc>
              </a:tr>
              <a:tr h="460403">
                <a:tc vMerge="1">
                  <a:txBody>
                    <a:bodyPr/>
                    <a:lstStyle/>
                    <a:p>
                      <a:endParaRPr lang="pl-PL" dirty="0"/>
                    </a:p>
                  </a:txBody>
                  <a:tcPr/>
                </a:tc>
                <a:tc>
                  <a:txBody>
                    <a:bodyPr/>
                    <a:lstStyle/>
                    <a:p>
                      <a:pPr rtl="0"/>
                      <a:r>
                        <a:rPr lang="pl-PL" sz="1800" b="1" i="0" u="none" strike="noStrike" dirty="0" smtClean="0"/>
                        <a:t>Oś priorytetowa 5 Transport </a:t>
                      </a:r>
                      <a:endParaRPr lang="pl-PL" i="0" u="none" strike="noStrike" dirty="0" smtClean="0"/>
                    </a:p>
                    <a:p>
                      <a:pPr rtl="0"/>
                      <a:r>
                        <a:rPr lang="pl-PL" sz="1800" b="0" i="0" u="none" strike="noStrike" dirty="0" smtClean="0"/>
                        <a:t>Działanie 5.1 drogowa dostępność transportowa</a:t>
                      </a:r>
                      <a:r>
                        <a:rPr lang="pl-PL" sz="1800" b="0" i="0" u="none" strike="noStrike" baseline="0" dirty="0" smtClean="0"/>
                        <a:t> </a:t>
                      </a:r>
                      <a:r>
                        <a:rPr lang="pl-PL" sz="1800" b="0" i="0" u="none" strike="noStrike" dirty="0" err="1" smtClean="0"/>
                        <a:t>Poddziałanie</a:t>
                      </a:r>
                      <a:r>
                        <a:rPr lang="pl-PL" sz="1800" b="0" i="0" u="none" strike="noStrike" dirty="0" smtClean="0"/>
                        <a:t> 5.1.3 (5.1.D)</a:t>
                      </a:r>
                      <a:endParaRPr lang="pl-PL" b="0" i="0" u="none" strike="noStrike" dirty="0" smtClean="0"/>
                    </a:p>
                  </a:txBody>
                  <a:tcPr/>
                </a:tc>
                <a:tc>
                  <a:txBody>
                    <a:bodyPr/>
                    <a:lstStyle/>
                    <a:p>
                      <a:r>
                        <a:rPr lang="pl-PL" dirty="0" smtClean="0"/>
                        <a:t>EFRR</a:t>
                      </a:r>
                      <a:endParaRPr lang="pl-PL" dirty="0"/>
                    </a:p>
                  </a:txBody>
                  <a:tcPr/>
                </a:tc>
              </a:tr>
            </a:tbl>
          </a:graphicData>
        </a:graphic>
      </p:graphicFrame>
    </p:spTree>
    <p:extLst>
      <p:ext uri="{BB962C8B-B14F-4D97-AF65-F5344CB8AC3E}">
        <p14:creationId xmlns:p14="http://schemas.microsoft.com/office/powerpoint/2010/main" val="2298825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b="1" smtClean="0"/>
              <a:t>           Harmonogram naborów  2015</a:t>
            </a:r>
            <a:endParaRPr lang="pl-PL" dirty="0"/>
          </a:p>
        </p:txBody>
      </p:sp>
      <p:sp>
        <p:nvSpPr>
          <p:cNvPr id="3" name="Symbol zastępczy tekstu 2"/>
          <p:cNvSpPr>
            <a:spLocks noGrp="1"/>
          </p:cNvSpPr>
          <p:nvPr>
            <p:ph type="body" idx="1"/>
          </p:nvPr>
        </p:nvSpPr>
        <p:spPr/>
        <p:txBody>
          <a:bodyPr/>
          <a:lstStyle/>
          <a:p>
            <a:endParaRPr lang="pl-PL"/>
          </a:p>
        </p:txBody>
      </p:sp>
      <p:sp>
        <p:nvSpPr>
          <p:cNvPr id="4" name="Symbol zastępczy zawartości 3"/>
          <p:cNvSpPr>
            <a:spLocks noGrp="1"/>
          </p:cNvSpPr>
          <p:nvPr>
            <p:ph sz="half" idx="2"/>
          </p:nvPr>
        </p:nvSpPr>
        <p:spPr/>
        <p:txBody>
          <a:bodyPr/>
          <a:lstStyle/>
          <a:p>
            <a:endParaRPr lang="pl-PL"/>
          </a:p>
        </p:txBody>
      </p:sp>
      <p:sp>
        <p:nvSpPr>
          <p:cNvPr id="5" name="Symbol zastępczy tekstu 4"/>
          <p:cNvSpPr>
            <a:spLocks noGrp="1"/>
          </p:cNvSpPr>
          <p:nvPr>
            <p:ph type="body" sz="quarter" idx="3"/>
          </p:nvPr>
        </p:nvSpPr>
        <p:spPr/>
        <p:txBody>
          <a:bodyPr/>
          <a:lstStyle/>
          <a:p>
            <a:endParaRPr lang="pl-PL"/>
          </a:p>
        </p:txBody>
      </p:sp>
      <p:sp>
        <p:nvSpPr>
          <p:cNvPr id="6" name="Symbol zastępczy zawartości 5"/>
          <p:cNvSpPr>
            <a:spLocks noGrp="1"/>
          </p:cNvSpPr>
          <p:nvPr>
            <p:ph sz="quarter" idx="4"/>
          </p:nvPr>
        </p:nvSpPr>
        <p:spPr/>
        <p:txBody>
          <a:bodyPr/>
          <a:lstStyle/>
          <a:p>
            <a:endParaRPr lang="pl-PL"/>
          </a:p>
        </p:txBody>
      </p:sp>
      <p:graphicFrame>
        <p:nvGraphicFramePr>
          <p:cNvPr id="7" name="Tabela 6"/>
          <p:cNvGraphicFramePr>
            <a:graphicFrameLocks noGrp="1"/>
          </p:cNvGraphicFramePr>
          <p:nvPr>
            <p:extLst>
              <p:ext uri="{D42A27DB-BD31-4B8C-83A1-F6EECF244321}">
                <p14:modId xmlns:p14="http://schemas.microsoft.com/office/powerpoint/2010/main" val="1586630755"/>
              </p:ext>
            </p:extLst>
          </p:nvPr>
        </p:nvGraphicFramePr>
        <p:xfrm>
          <a:off x="304800" y="2090057"/>
          <a:ext cx="11553371" cy="4707554"/>
        </p:xfrm>
        <a:graphic>
          <a:graphicData uri="http://schemas.openxmlformats.org/drawingml/2006/table">
            <a:tbl>
              <a:tblPr firstRow="1" bandRow="1">
                <a:tableStyleId>{5C22544A-7EE6-4342-B048-85BDC9FD1C3A}</a:tableStyleId>
              </a:tblPr>
              <a:tblGrid>
                <a:gridCol w="1557759"/>
                <a:gridCol w="8062838"/>
                <a:gridCol w="1932774"/>
              </a:tblGrid>
              <a:tr h="653660">
                <a:tc>
                  <a:txBody>
                    <a:bodyPr/>
                    <a:lstStyle/>
                    <a:p>
                      <a:r>
                        <a:rPr lang="pl-PL" dirty="0" smtClean="0"/>
                        <a:t>TERMIN</a:t>
                      </a:r>
                      <a:r>
                        <a:rPr lang="pl-PL" baseline="0" dirty="0" smtClean="0"/>
                        <a:t> OGŁOSZENIA NABORU</a:t>
                      </a:r>
                      <a:endParaRPr lang="pl-PL" dirty="0"/>
                    </a:p>
                  </a:txBody>
                  <a:tcPr>
                    <a:solidFill>
                      <a:schemeClr val="bg2">
                        <a:lumMod val="50000"/>
                      </a:schemeClr>
                    </a:solidFill>
                  </a:tcPr>
                </a:tc>
                <a:tc>
                  <a:txBody>
                    <a:bodyPr/>
                    <a:lstStyle/>
                    <a:p>
                      <a:r>
                        <a:rPr lang="pl-PL" dirty="0" smtClean="0"/>
                        <a:t>OŚ</a:t>
                      </a:r>
                      <a:r>
                        <a:rPr lang="pl-PL" baseline="0" dirty="0" smtClean="0"/>
                        <a:t> PRIORYTETOWA / DZIAŁANIE / PODDZIAŁANIE</a:t>
                      </a:r>
                      <a:endParaRPr lang="pl-PL" dirty="0"/>
                    </a:p>
                  </a:txBody>
                  <a:tcPr>
                    <a:solidFill>
                      <a:schemeClr val="bg2">
                        <a:lumMod val="50000"/>
                      </a:schemeClr>
                    </a:solidFill>
                  </a:tcPr>
                </a:tc>
                <a:tc>
                  <a:txBody>
                    <a:bodyPr/>
                    <a:lstStyle/>
                    <a:p>
                      <a:r>
                        <a:rPr lang="pl-PL" dirty="0" smtClean="0"/>
                        <a:t>ŹRÓDŁO</a:t>
                      </a:r>
                      <a:r>
                        <a:rPr lang="pl-PL" baseline="0" dirty="0" smtClean="0"/>
                        <a:t> FINANSOWANIA</a:t>
                      </a:r>
                      <a:endParaRPr lang="pl-PL" dirty="0"/>
                    </a:p>
                  </a:txBody>
                  <a:tcPr>
                    <a:solidFill>
                      <a:schemeClr val="bg2">
                        <a:lumMod val="50000"/>
                      </a:schemeClr>
                    </a:solidFill>
                  </a:tcPr>
                </a:tc>
              </a:tr>
              <a:tr h="933799">
                <a:tc rowSpan="3">
                  <a:txBody>
                    <a:bodyPr/>
                    <a:lstStyle/>
                    <a:p>
                      <a:endParaRPr lang="pl-PL" dirty="0" smtClean="0"/>
                    </a:p>
                    <a:p>
                      <a:endParaRPr lang="pl-PL" dirty="0" smtClean="0"/>
                    </a:p>
                    <a:p>
                      <a:endParaRPr lang="pl-PL" dirty="0" smtClean="0"/>
                    </a:p>
                    <a:p>
                      <a:endParaRPr lang="pl-PL" dirty="0" smtClean="0"/>
                    </a:p>
                    <a:p>
                      <a:endParaRPr lang="pl-PL" dirty="0" smtClean="0"/>
                    </a:p>
                    <a:p>
                      <a:r>
                        <a:rPr lang="pl-PL" dirty="0" smtClean="0"/>
                        <a:t>GRUDZIEŃ</a:t>
                      </a:r>
                      <a:endParaRPr lang="pl-PL" dirty="0"/>
                    </a:p>
                  </a:txBody>
                  <a:tcPr/>
                </a:tc>
                <a:tc>
                  <a:txBody>
                    <a:bodyPr/>
                    <a:lstStyle/>
                    <a:p>
                      <a:pPr rtl="0"/>
                      <a:r>
                        <a:rPr lang="pl-PL" sz="1800" b="1" i="0" u="none" strike="noStrike" dirty="0" smtClean="0"/>
                        <a:t>Oś priorytetowa 2 Technologie informacyjno-komunikacyjne</a:t>
                      </a:r>
                      <a:endParaRPr lang="pl-PL" i="0" u="none" strike="noStrike" dirty="0" smtClean="0"/>
                    </a:p>
                    <a:p>
                      <a:pPr rtl="0"/>
                      <a:r>
                        <a:rPr lang="pl-PL" sz="1800" b="0" i="0" u="none" strike="noStrike" dirty="0" smtClean="0"/>
                        <a:t>Działanie 2.1 E-usługi publiczne</a:t>
                      </a:r>
                      <a:r>
                        <a:rPr lang="pl-PL" sz="1800" b="0" i="0" u="none" strike="noStrike" baseline="0" dirty="0" smtClean="0"/>
                        <a:t> </a:t>
                      </a:r>
                    </a:p>
                    <a:p>
                      <a:pPr rtl="0"/>
                      <a:r>
                        <a:rPr lang="pl-PL" sz="1800" b="0" i="0" u="none" strike="noStrike" dirty="0" err="1" smtClean="0"/>
                        <a:t>Poddziałanie</a:t>
                      </a:r>
                      <a:r>
                        <a:rPr lang="pl-PL" sz="1800" b="0" i="0" u="none" strike="noStrike" dirty="0" smtClean="0"/>
                        <a:t> 2.1.3 (wszystkie typy projektów wymienione w SZOOP w Działaniu 2.1)</a:t>
                      </a:r>
                      <a:endParaRPr lang="pl-PL" b="0" i="0" u="none" strike="noStrike" dirty="0" smtClean="0"/>
                    </a:p>
                  </a:txBody>
                  <a:tcPr/>
                </a:tc>
                <a:tc>
                  <a:txBody>
                    <a:bodyPr/>
                    <a:lstStyle/>
                    <a:p>
                      <a:r>
                        <a:rPr lang="pl-PL" dirty="0" smtClean="0"/>
                        <a:t>EFRR</a:t>
                      </a:r>
                      <a:endParaRPr lang="pl-PL" dirty="0"/>
                    </a:p>
                  </a:txBody>
                  <a:tcPr/>
                </a:tc>
              </a:tr>
              <a:tr h="1302217">
                <a:tc vMerge="1">
                  <a:txBody>
                    <a:bodyPr/>
                    <a:lstStyle/>
                    <a:p>
                      <a:endParaRPr lang="pl-PL" dirty="0"/>
                    </a:p>
                  </a:txBody>
                  <a:tcPr/>
                </a:tc>
                <a:tc>
                  <a:txBody>
                    <a:bodyPr/>
                    <a:lstStyle/>
                    <a:p>
                      <a:pPr rtl="0"/>
                      <a:r>
                        <a:rPr lang="pl-PL" sz="1800" b="1" i="0" u="none" strike="noStrike" dirty="0" smtClean="0"/>
                        <a:t>Oś priorytetowa 7 Infrastruktura edukacyjna </a:t>
                      </a:r>
                      <a:r>
                        <a:rPr lang="pl-PL" sz="1800" b="0" i="0" u="none" strike="noStrike" dirty="0" smtClean="0"/>
                        <a:t>Działanie 7.1 Inwestycje w edukację przedszkolną, podstawową i gimnazjalną</a:t>
                      </a:r>
                      <a:r>
                        <a:rPr lang="pl-PL" sz="1800" b="0" i="0" u="none" strike="noStrike" baseline="0" dirty="0" smtClean="0"/>
                        <a:t> </a:t>
                      </a:r>
                    </a:p>
                    <a:p>
                      <a:pPr rtl="0"/>
                      <a:r>
                        <a:rPr lang="pl-PL" sz="1800" b="0" i="0" u="none" strike="noStrike" dirty="0" err="1" smtClean="0"/>
                        <a:t>Poddziałanie</a:t>
                      </a:r>
                      <a:r>
                        <a:rPr lang="pl-PL" sz="1800" b="0" i="0" u="none" strike="noStrike" dirty="0" smtClean="0"/>
                        <a:t> 7.1.3 (7.1.A,7.1.B)</a:t>
                      </a:r>
                      <a:endParaRPr lang="pl-PL" b="0" i="0" u="none" strike="noStrike" dirty="0" smtClean="0"/>
                    </a:p>
                    <a:p>
                      <a:pPr rtl="0"/>
                      <a:endParaRPr lang="pl-PL" b="0" dirty="0" smtClean="0"/>
                    </a:p>
                  </a:txBody>
                  <a:tcPr/>
                </a:tc>
                <a:tc>
                  <a:txBody>
                    <a:bodyPr/>
                    <a:lstStyle/>
                    <a:p>
                      <a:r>
                        <a:rPr lang="pl-PL" dirty="0" smtClean="0"/>
                        <a:t>EFRR</a:t>
                      </a:r>
                      <a:endParaRPr lang="pl-PL" dirty="0"/>
                    </a:p>
                  </a:txBody>
                  <a:tcPr/>
                </a:tc>
              </a:tr>
              <a:tr h="1302217">
                <a:tc vMerge="1">
                  <a:txBody>
                    <a:bodyPr/>
                    <a:lstStyle/>
                    <a:p>
                      <a:endParaRPr lang="pl-PL" dirty="0"/>
                    </a:p>
                  </a:txBody>
                  <a:tcPr/>
                </a:tc>
                <a:tc>
                  <a:txBody>
                    <a:bodyPr/>
                    <a:lstStyle/>
                    <a:p>
                      <a:pPr rtl="0"/>
                      <a:r>
                        <a:rPr lang="pl-PL" sz="1800" b="1" i="0" u="none" strike="noStrike" dirty="0" smtClean="0"/>
                        <a:t>Oś priorytetowa 9 Włączenie społeczne</a:t>
                      </a:r>
                      <a:endParaRPr lang="pl-PL" dirty="0" smtClean="0"/>
                    </a:p>
                    <a:p>
                      <a:pPr rtl="0"/>
                      <a:r>
                        <a:rPr lang="pl-PL" sz="1800" b="0" i="0" u="none" strike="noStrike" dirty="0" smtClean="0"/>
                        <a:t>Działanie 9.2 Dostęp do wysokiej jakości usług społecznych </a:t>
                      </a:r>
                    </a:p>
                    <a:p>
                      <a:pPr rtl="0"/>
                      <a:r>
                        <a:rPr lang="pl-PL" sz="1800" b="0" i="0" u="none" strike="noStrike" dirty="0" err="1" smtClean="0"/>
                        <a:t>Poddziałanie</a:t>
                      </a:r>
                      <a:r>
                        <a:rPr lang="pl-PL" sz="1800" b="0" i="0" u="none" strike="noStrike" dirty="0" smtClean="0"/>
                        <a:t> 9.2.3 (9.2.A,B,C)</a:t>
                      </a:r>
                      <a:endParaRPr lang="pl-PL" b="0" dirty="0" smtClean="0"/>
                    </a:p>
                  </a:txBody>
                  <a:tcPr/>
                </a:tc>
                <a:tc>
                  <a:txBody>
                    <a:bodyPr/>
                    <a:lstStyle/>
                    <a:p>
                      <a:r>
                        <a:rPr lang="pl-PL" dirty="0" smtClean="0"/>
                        <a:t>EFS</a:t>
                      </a:r>
                      <a:endParaRPr lang="pl-PL"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b="1" smtClean="0"/>
              <a:t>         Harmonogram naborów  2016</a:t>
            </a:r>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1533258756"/>
              </p:ext>
            </p:extLst>
          </p:nvPr>
        </p:nvGraphicFramePr>
        <p:xfrm>
          <a:off x="339997" y="2066831"/>
          <a:ext cx="11466285" cy="4614999"/>
        </p:xfrm>
        <a:graphic>
          <a:graphicData uri="http://schemas.openxmlformats.org/drawingml/2006/table">
            <a:tbl>
              <a:tblPr firstRow="1" bandRow="1">
                <a:tableStyleId>{5C22544A-7EE6-4342-B048-85BDC9FD1C3A}</a:tableStyleId>
              </a:tblPr>
              <a:tblGrid>
                <a:gridCol w="1582057"/>
                <a:gridCol w="8055429"/>
                <a:gridCol w="1828799"/>
              </a:tblGrid>
              <a:tr h="667660">
                <a:tc>
                  <a:txBody>
                    <a:bodyPr/>
                    <a:lstStyle/>
                    <a:p>
                      <a:r>
                        <a:rPr lang="pl-PL" dirty="0" smtClean="0"/>
                        <a:t>TERMIN</a:t>
                      </a:r>
                      <a:r>
                        <a:rPr lang="pl-PL" baseline="0" dirty="0" smtClean="0"/>
                        <a:t> OGŁOSZENIA NABORU</a:t>
                      </a:r>
                      <a:endParaRPr lang="pl-PL" dirty="0"/>
                    </a:p>
                  </a:txBody>
                  <a:tcPr>
                    <a:solidFill>
                      <a:schemeClr val="bg2">
                        <a:lumMod val="50000"/>
                      </a:schemeClr>
                    </a:solidFill>
                  </a:tcPr>
                </a:tc>
                <a:tc>
                  <a:txBody>
                    <a:bodyPr/>
                    <a:lstStyle/>
                    <a:p>
                      <a:r>
                        <a:rPr lang="pl-PL" dirty="0" smtClean="0"/>
                        <a:t>OŚ</a:t>
                      </a:r>
                      <a:r>
                        <a:rPr lang="pl-PL" baseline="0" dirty="0" smtClean="0"/>
                        <a:t> PRIORYTETOWA / DZIAŁANIE / PODDZIAŁANIE</a:t>
                      </a:r>
                      <a:endParaRPr lang="pl-PL" dirty="0"/>
                    </a:p>
                  </a:txBody>
                  <a:tcPr>
                    <a:solidFill>
                      <a:schemeClr val="bg2">
                        <a:lumMod val="50000"/>
                      </a:schemeClr>
                    </a:solidFill>
                  </a:tcPr>
                </a:tc>
                <a:tc>
                  <a:txBody>
                    <a:bodyPr/>
                    <a:lstStyle/>
                    <a:p>
                      <a:r>
                        <a:rPr lang="pl-PL" dirty="0" smtClean="0"/>
                        <a:t>ŹRÓDŁO</a:t>
                      </a:r>
                      <a:r>
                        <a:rPr lang="pl-PL" baseline="0" dirty="0" smtClean="0"/>
                        <a:t> FINANSOWANIA</a:t>
                      </a:r>
                      <a:endParaRPr lang="pl-PL" dirty="0"/>
                    </a:p>
                  </a:txBody>
                  <a:tcPr>
                    <a:solidFill>
                      <a:schemeClr val="bg2">
                        <a:lumMod val="50000"/>
                      </a:schemeClr>
                    </a:solidFill>
                  </a:tcPr>
                </a:tc>
              </a:tr>
              <a:tr h="882469">
                <a:tc rowSpan="3">
                  <a:txBody>
                    <a:bodyPr/>
                    <a:lstStyle/>
                    <a:p>
                      <a:endParaRPr lang="pl-PL" dirty="0" smtClean="0"/>
                    </a:p>
                    <a:p>
                      <a:endParaRPr lang="pl-PL" dirty="0" smtClean="0"/>
                    </a:p>
                    <a:p>
                      <a:endParaRPr lang="pl-PL" dirty="0" smtClean="0"/>
                    </a:p>
                    <a:p>
                      <a:endParaRPr lang="pl-PL" dirty="0" smtClean="0"/>
                    </a:p>
                    <a:p>
                      <a:endParaRPr lang="pl-PL" dirty="0" smtClean="0"/>
                    </a:p>
                    <a:p>
                      <a:r>
                        <a:rPr lang="pl-PL" b="0" dirty="0" smtClean="0"/>
                        <a:t>   STYCZEŃ</a:t>
                      </a:r>
                      <a:endParaRPr lang="pl-PL" b="0" dirty="0"/>
                    </a:p>
                  </a:txBody>
                  <a:tcPr/>
                </a:tc>
                <a:tc>
                  <a:txBody>
                    <a:bodyPr/>
                    <a:lstStyle/>
                    <a:p>
                      <a:pPr rtl="0"/>
                      <a:r>
                        <a:rPr lang="pl-PL" sz="1800" b="1" i="0" u="none" strike="noStrike" dirty="0" smtClean="0"/>
                        <a:t>Oś priorytetowa 3 Gospodarka niskoemisyjna </a:t>
                      </a:r>
                      <a:r>
                        <a:rPr lang="pl-PL" sz="1800" b="0" i="0" u="none" strike="noStrike" dirty="0" smtClean="0"/>
                        <a:t>Działanie 3.3 Efektywność energetyczna w budynkach użyteczności publicznej i sektorze</a:t>
                      </a:r>
                      <a:r>
                        <a:rPr lang="pl-PL" sz="1800" b="0" i="0" u="none" strike="noStrike" baseline="0" dirty="0" smtClean="0"/>
                        <a:t> </a:t>
                      </a:r>
                      <a:r>
                        <a:rPr lang="pl-PL" sz="1800" b="0" i="0" u="none" strike="noStrike" dirty="0" smtClean="0"/>
                        <a:t>mieszkaniowym /</a:t>
                      </a:r>
                      <a:r>
                        <a:rPr lang="pl-PL" sz="1800" b="0" i="0" u="none" strike="noStrike" baseline="0" dirty="0" smtClean="0"/>
                        <a:t> </a:t>
                      </a:r>
                      <a:r>
                        <a:rPr lang="pl-PL" sz="1800" b="0" i="0" u="none" strike="noStrike" dirty="0" smtClean="0"/>
                        <a:t>Poddziałanie 3.3.3 (3.3.A)</a:t>
                      </a:r>
                    </a:p>
                  </a:txBody>
                  <a:tcPr/>
                </a:tc>
                <a:tc>
                  <a:txBody>
                    <a:bodyPr/>
                    <a:lstStyle/>
                    <a:p>
                      <a:r>
                        <a:rPr lang="pl-PL" dirty="0" smtClean="0"/>
                        <a:t>EFRR</a:t>
                      </a:r>
                      <a:endParaRPr lang="pl-PL" dirty="0"/>
                    </a:p>
                  </a:txBody>
                  <a:tcPr/>
                </a:tc>
              </a:tr>
              <a:tr h="683079">
                <a:tc vMerge="1">
                  <a:txBody>
                    <a:bodyPr/>
                    <a:lstStyle/>
                    <a:p>
                      <a:endParaRPr lang="pl-PL" dirty="0"/>
                    </a:p>
                  </a:txBody>
                  <a:tcPr/>
                </a:tc>
                <a:tc>
                  <a:txBody>
                    <a:bodyPr/>
                    <a:lstStyle/>
                    <a:p>
                      <a:pPr rtl="0"/>
                      <a:r>
                        <a:rPr lang="pl-PL" sz="1800" b="1" i="0" u="none" strike="noStrike" dirty="0" smtClean="0"/>
                        <a:t>Oś priorytetowa 9 Włączenie społeczne </a:t>
                      </a:r>
                      <a:endParaRPr lang="pl-PL" i="0" u="none" strike="noStrike" dirty="0" smtClean="0"/>
                    </a:p>
                    <a:p>
                      <a:pPr rtl="0"/>
                      <a:r>
                        <a:rPr lang="pl-PL" sz="1800" b="0" i="0" u="none" strike="noStrike" dirty="0" smtClean="0"/>
                        <a:t>Działanie 9.1. Aktywna integracja</a:t>
                      </a:r>
                      <a:r>
                        <a:rPr lang="pl-PL" sz="1800" b="0" i="0" u="none" strike="noStrike" baseline="0" dirty="0" smtClean="0"/>
                        <a:t> / </a:t>
                      </a:r>
                      <a:r>
                        <a:rPr lang="pl-PL" sz="1800" b="0" i="0" u="none" strike="noStrike" dirty="0" smtClean="0"/>
                        <a:t>Poddziałanie 9.1.3. (9.1.A., 9.1.C.)</a:t>
                      </a:r>
                      <a:endParaRPr lang="pl-PL" b="0" i="0" u="none" strike="noStrike" dirty="0" smtClean="0"/>
                    </a:p>
                  </a:txBody>
                  <a:tcPr/>
                </a:tc>
                <a:tc>
                  <a:txBody>
                    <a:bodyPr/>
                    <a:lstStyle/>
                    <a:p>
                      <a:r>
                        <a:rPr lang="pl-PL" dirty="0" smtClean="0"/>
                        <a:t>EFS</a:t>
                      </a:r>
                      <a:endParaRPr lang="pl-PL" dirty="0"/>
                    </a:p>
                  </a:txBody>
                  <a:tcPr/>
                </a:tc>
              </a:tr>
              <a:tr h="882469">
                <a:tc vMerge="1">
                  <a:txBody>
                    <a:bodyPr/>
                    <a:lstStyle/>
                    <a:p>
                      <a:endParaRPr lang="pl-PL" dirty="0"/>
                    </a:p>
                  </a:txBody>
                  <a:tcPr/>
                </a:tc>
                <a:tc>
                  <a:txBody>
                    <a:bodyPr/>
                    <a:lstStyle/>
                    <a:p>
                      <a:pPr rtl="0"/>
                      <a:r>
                        <a:rPr lang="pl-PL" sz="1800" b="1" i="0" u="none" strike="noStrike" dirty="0" smtClean="0"/>
                        <a:t>Oś priorytetowa 10 Edukacja</a:t>
                      </a:r>
                      <a:endParaRPr lang="pl-PL" dirty="0" smtClean="0"/>
                    </a:p>
                    <a:p>
                      <a:pPr rtl="0"/>
                      <a:r>
                        <a:rPr lang="pl-PL" sz="1800" b="0" i="0" u="none" strike="noStrike" dirty="0" smtClean="0"/>
                        <a:t>Działanie 10.2 Zapewnienie równego dostępu do wysokiej jakości edukacji podstawowej, gimnazjalnej i </a:t>
                      </a:r>
                      <a:r>
                        <a:rPr lang="pl-PL" sz="1800" b="0" i="0" u="none" strike="noStrike" dirty="0" err="1" smtClean="0"/>
                        <a:t>ponadgimnazjalnej</a:t>
                      </a:r>
                      <a:endParaRPr lang="pl-PL" b="0" i="0" u="none" strike="noStrike" dirty="0" smtClean="0"/>
                    </a:p>
                    <a:p>
                      <a:pPr rtl="0"/>
                      <a:r>
                        <a:rPr lang="pl-PL" sz="1800" b="0" i="0" u="none" strike="noStrike" dirty="0" err="1" smtClean="0"/>
                        <a:t>Poddziałanie</a:t>
                      </a:r>
                      <a:r>
                        <a:rPr lang="pl-PL" sz="1800" b="0" i="0" u="none" strike="noStrike" dirty="0" smtClean="0"/>
                        <a:t> 10.2.3 (10.2.A,B,C,D,E,F,G,H)</a:t>
                      </a:r>
                      <a:endParaRPr lang="pl-PL" b="0" dirty="0" smtClean="0"/>
                    </a:p>
                  </a:txBody>
                  <a:tcPr/>
                </a:tc>
                <a:tc>
                  <a:txBody>
                    <a:bodyPr/>
                    <a:lstStyle/>
                    <a:p>
                      <a:r>
                        <a:rPr lang="pl-PL" dirty="0" smtClean="0"/>
                        <a:t>EFS</a:t>
                      </a:r>
                      <a:endParaRPr lang="pl-PL" dirty="0"/>
                    </a:p>
                  </a:txBody>
                  <a:tcPr/>
                </a:tc>
              </a:tr>
              <a:tr h="882469">
                <a:tc>
                  <a:txBody>
                    <a:bodyPr/>
                    <a:lstStyle/>
                    <a:p>
                      <a:endParaRPr lang="pl-PL" b="0" dirty="0"/>
                    </a:p>
                  </a:txBody>
                  <a:tcPr/>
                </a:tc>
                <a:tc>
                  <a:txBody>
                    <a:bodyPr/>
                    <a:lstStyle/>
                    <a:p>
                      <a:pPr rtl="0"/>
                      <a:r>
                        <a:rPr lang="pl-PL" sz="1800" b="1" i="0" u="none" strike="noStrike" dirty="0" smtClean="0"/>
                        <a:t>Oś priorytetowa 10 Edukacja</a:t>
                      </a:r>
                      <a:endParaRPr lang="pl-PL" i="0" u="none" strike="noStrike" dirty="0" smtClean="0"/>
                    </a:p>
                    <a:p>
                      <a:pPr rtl="0"/>
                      <a:r>
                        <a:rPr lang="pl-PL" sz="1800" b="0" i="0" u="none" strike="noStrike" dirty="0" smtClean="0"/>
                        <a:t>Działanie 10.4 Dostosowanie systemów kształcenia i szkolenia zawodowego do potrzeb rynku pracy /</a:t>
                      </a:r>
                      <a:r>
                        <a:rPr lang="pl-PL" sz="1800" b="0" i="0" u="none" strike="noStrike" baseline="0" dirty="0" smtClean="0"/>
                        <a:t> </a:t>
                      </a:r>
                      <a:r>
                        <a:rPr lang="pl-PL" sz="1800" b="0" i="0" u="none" strike="noStrike" dirty="0" smtClean="0"/>
                        <a:t>Poddziałanie 10.4.3 (10.4.A,B,C,D,E,H,I)</a:t>
                      </a:r>
                      <a:endParaRPr lang="pl-PL" b="0" i="0" u="none" strike="noStrike" dirty="0" smtClean="0"/>
                    </a:p>
                  </a:txBody>
                  <a:tcPr/>
                </a:tc>
                <a:tc>
                  <a:txBody>
                    <a:bodyPr/>
                    <a:lstStyle/>
                    <a:p>
                      <a:r>
                        <a:rPr lang="pl-PL" dirty="0" smtClean="0"/>
                        <a:t>EFS</a:t>
                      </a:r>
                      <a:endParaRPr lang="pl-PL" dirty="0"/>
                    </a:p>
                  </a:txBody>
                  <a:tcPr/>
                </a:tc>
              </a:tr>
            </a:tbl>
          </a:graphicData>
        </a:graphic>
      </p:graphicFrame>
    </p:spTree>
    <p:extLst>
      <p:ext uri="{BB962C8B-B14F-4D97-AF65-F5344CB8AC3E}">
        <p14:creationId xmlns:p14="http://schemas.microsoft.com/office/powerpoint/2010/main" val="222941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738376" y="709686"/>
            <a:ext cx="9613863" cy="108093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600" b="1" i="0" u="none" strike="noStrike" kern="1200" cap="none" spc="0" normalizeH="0" baseline="0" noProof="0" dirty="0" smtClean="0">
                <a:ln>
                  <a:noFill/>
                </a:ln>
                <a:solidFill>
                  <a:schemeClr val="tx1"/>
                </a:solidFill>
                <a:effectLst/>
                <a:uLnTx/>
                <a:uFillTx/>
                <a:latin typeface="+mj-lt"/>
                <a:ea typeface="+mj-ea"/>
                <a:cs typeface="+mj-cs"/>
              </a:rPr>
              <a:t>           Harmonogram naborów  2016</a:t>
            </a:r>
            <a:endParaRPr kumimoji="0" lang="pl-PL" sz="36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6" name="Tabela 5"/>
          <p:cNvGraphicFramePr>
            <a:graphicFrameLocks noGrp="1"/>
          </p:cNvGraphicFramePr>
          <p:nvPr>
            <p:extLst>
              <p:ext uri="{D42A27DB-BD31-4B8C-83A1-F6EECF244321}">
                <p14:modId xmlns:p14="http://schemas.microsoft.com/office/powerpoint/2010/main" val="402514008"/>
              </p:ext>
            </p:extLst>
          </p:nvPr>
        </p:nvGraphicFramePr>
        <p:xfrm>
          <a:off x="362857" y="2046513"/>
          <a:ext cx="11553371" cy="3636337"/>
        </p:xfrm>
        <a:graphic>
          <a:graphicData uri="http://schemas.openxmlformats.org/drawingml/2006/table">
            <a:tbl>
              <a:tblPr firstRow="1" bandRow="1">
                <a:tableStyleId>{5C22544A-7EE6-4342-B048-85BDC9FD1C3A}</a:tableStyleId>
              </a:tblPr>
              <a:tblGrid>
                <a:gridCol w="1557759"/>
                <a:gridCol w="8062838"/>
                <a:gridCol w="1932774"/>
              </a:tblGrid>
              <a:tr h="763670">
                <a:tc>
                  <a:txBody>
                    <a:bodyPr/>
                    <a:lstStyle/>
                    <a:p>
                      <a:r>
                        <a:rPr lang="pl-PL" dirty="0" smtClean="0"/>
                        <a:t>TERMIN</a:t>
                      </a:r>
                      <a:r>
                        <a:rPr lang="pl-PL" baseline="0" dirty="0" smtClean="0"/>
                        <a:t> OGŁOSZENIA NABORU</a:t>
                      </a:r>
                      <a:endParaRPr lang="pl-PL" dirty="0"/>
                    </a:p>
                  </a:txBody>
                  <a:tcPr>
                    <a:solidFill>
                      <a:schemeClr val="bg2">
                        <a:lumMod val="50000"/>
                      </a:schemeClr>
                    </a:solidFill>
                  </a:tcPr>
                </a:tc>
                <a:tc>
                  <a:txBody>
                    <a:bodyPr/>
                    <a:lstStyle/>
                    <a:p>
                      <a:r>
                        <a:rPr lang="pl-PL" dirty="0" smtClean="0"/>
                        <a:t>OŚ</a:t>
                      </a:r>
                      <a:r>
                        <a:rPr lang="pl-PL" baseline="0" dirty="0" smtClean="0"/>
                        <a:t> PRIORYTETOWA / DZIAŁANIE / PODDZIAŁANIE</a:t>
                      </a:r>
                      <a:endParaRPr lang="pl-PL" dirty="0"/>
                    </a:p>
                  </a:txBody>
                  <a:tcPr>
                    <a:solidFill>
                      <a:schemeClr val="bg2">
                        <a:lumMod val="50000"/>
                      </a:schemeClr>
                    </a:solidFill>
                  </a:tcPr>
                </a:tc>
                <a:tc>
                  <a:txBody>
                    <a:bodyPr/>
                    <a:lstStyle/>
                    <a:p>
                      <a:r>
                        <a:rPr lang="pl-PL" dirty="0" smtClean="0"/>
                        <a:t>ŹRÓDŁO</a:t>
                      </a:r>
                      <a:r>
                        <a:rPr lang="pl-PL" baseline="0" dirty="0" smtClean="0"/>
                        <a:t> FINANSOWANIA</a:t>
                      </a:r>
                      <a:endParaRPr lang="pl-PL" dirty="0"/>
                    </a:p>
                  </a:txBody>
                  <a:tcPr>
                    <a:solidFill>
                      <a:schemeClr val="bg2">
                        <a:lumMod val="50000"/>
                      </a:schemeClr>
                    </a:solidFill>
                  </a:tcPr>
                </a:tc>
              </a:tr>
              <a:tr h="1200560">
                <a:tc rowSpan="2">
                  <a:txBody>
                    <a:bodyPr/>
                    <a:lstStyle/>
                    <a:p>
                      <a:endParaRPr lang="pl-PL" dirty="0" smtClean="0"/>
                    </a:p>
                    <a:p>
                      <a:endParaRPr lang="pl-PL" dirty="0" smtClean="0"/>
                    </a:p>
                    <a:p>
                      <a:endParaRPr lang="pl-PL" dirty="0" smtClean="0"/>
                    </a:p>
                    <a:p>
                      <a:endParaRPr lang="pl-PL" dirty="0" smtClean="0"/>
                    </a:p>
                    <a:p>
                      <a:endParaRPr lang="pl-PL" dirty="0" smtClean="0"/>
                    </a:p>
                    <a:p>
                      <a:r>
                        <a:rPr lang="pl-PL" dirty="0" smtClean="0"/>
                        <a:t>LUTY</a:t>
                      </a:r>
                      <a:endParaRPr lang="pl-PL" dirty="0"/>
                    </a:p>
                  </a:txBody>
                  <a:tcPr/>
                </a:tc>
                <a:tc>
                  <a:txBody>
                    <a:bodyPr/>
                    <a:lstStyle/>
                    <a:p>
                      <a:pPr rtl="0"/>
                      <a:r>
                        <a:rPr lang="pl-PL" sz="1800" b="1" i="0" u="none" strike="noStrike" dirty="0" smtClean="0"/>
                        <a:t>Oś priorytetowa 7 </a:t>
                      </a:r>
                      <a:r>
                        <a:rPr lang="pl-PL" sz="1800" b="1" i="0" u="none" strike="noStrike" dirty="0" err="1" smtClean="0"/>
                        <a:t>Infrastrutura</a:t>
                      </a:r>
                      <a:r>
                        <a:rPr lang="pl-PL" sz="1800" b="1" i="0" u="none" strike="noStrike" dirty="0" smtClean="0"/>
                        <a:t> edukacyjna</a:t>
                      </a:r>
                      <a:endParaRPr lang="pl-PL" i="0" u="none" strike="noStrike" dirty="0" smtClean="0"/>
                    </a:p>
                    <a:p>
                      <a:pPr rtl="0"/>
                      <a:r>
                        <a:rPr lang="pl-PL" sz="1800" b="0" i="0" u="none" strike="noStrike" dirty="0" smtClean="0"/>
                        <a:t>Działanie 7.2 Inwestycje w edukację </a:t>
                      </a:r>
                      <a:r>
                        <a:rPr lang="pl-PL" sz="1800" b="0" i="0" u="none" strike="noStrike" dirty="0" err="1" smtClean="0"/>
                        <a:t>ponadgimnazjalną</a:t>
                      </a:r>
                      <a:r>
                        <a:rPr lang="pl-PL" sz="1800" b="0" i="0" u="none" strike="noStrike" dirty="0" smtClean="0"/>
                        <a:t>, w tym zawodową</a:t>
                      </a:r>
                      <a:endParaRPr lang="pl-PL" i="0" u="none" strike="noStrike" dirty="0" smtClean="0"/>
                    </a:p>
                    <a:p>
                      <a:pPr rtl="0"/>
                      <a:r>
                        <a:rPr lang="pl-PL" sz="1800" b="0" i="0" u="none" strike="noStrike" dirty="0" smtClean="0"/>
                        <a:t>Poddziałanie 7.2.3.( 7.2.A,B,C)</a:t>
                      </a:r>
                      <a:endParaRPr lang="pl-PL" b="0" i="0" u="none" strike="noStrike" dirty="0" smtClean="0"/>
                    </a:p>
                  </a:txBody>
                  <a:tcPr/>
                </a:tc>
                <a:tc>
                  <a:txBody>
                    <a:bodyPr/>
                    <a:lstStyle/>
                    <a:p>
                      <a:r>
                        <a:rPr lang="pl-PL" dirty="0" smtClean="0"/>
                        <a:t>EFRR</a:t>
                      </a:r>
                      <a:endParaRPr lang="pl-PL" dirty="0"/>
                    </a:p>
                  </a:txBody>
                  <a:tcPr/>
                </a:tc>
              </a:tr>
              <a:tr h="1521377">
                <a:tc vMerge="1">
                  <a:txBody>
                    <a:bodyPr/>
                    <a:lstStyle/>
                    <a:p>
                      <a:endParaRPr lang="pl-PL" dirty="0"/>
                    </a:p>
                  </a:txBody>
                  <a:tcPr/>
                </a:tc>
                <a:tc>
                  <a:txBody>
                    <a:bodyPr/>
                    <a:lstStyle/>
                    <a:p>
                      <a:pPr rtl="0"/>
                      <a:r>
                        <a:rPr lang="pl-PL" sz="1800" b="1" i="0" u="none" strike="noStrike" dirty="0" smtClean="0"/>
                        <a:t>Oś priorytetowa 7 Infrastruktura edukacyjna </a:t>
                      </a:r>
                    </a:p>
                    <a:p>
                      <a:pPr rtl="0"/>
                      <a:r>
                        <a:rPr lang="pl-PL" sz="1800" b="0" i="0" u="none" strike="noStrike" dirty="0" smtClean="0"/>
                        <a:t>Działanie 7.1 Inwestycje w edukację przedszkolną, podstawową i gimnazjalną</a:t>
                      </a:r>
                      <a:r>
                        <a:rPr lang="pl-PL" sz="1800" b="0" i="0" u="none" strike="noStrike" baseline="0" dirty="0" smtClean="0"/>
                        <a:t> </a:t>
                      </a:r>
                    </a:p>
                    <a:p>
                      <a:pPr rtl="0"/>
                      <a:r>
                        <a:rPr lang="pl-PL" sz="1800" b="0" i="0" u="none" strike="noStrike" dirty="0" smtClean="0"/>
                        <a:t>Poddziałanie 7.1.3 (7.1.C,7.1.D, 7.1.E)</a:t>
                      </a:r>
                      <a:endParaRPr lang="pl-PL" b="0" i="0" u="none" strike="noStrike" dirty="0" smtClean="0"/>
                    </a:p>
                  </a:txBody>
                  <a:tcPr/>
                </a:tc>
                <a:tc>
                  <a:txBody>
                    <a:bodyPr/>
                    <a:lstStyle/>
                    <a:p>
                      <a:r>
                        <a:rPr lang="pl-PL" dirty="0" smtClean="0"/>
                        <a:t>EFRR</a:t>
                      </a:r>
                      <a:endParaRPr lang="pl-PL"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txBox="1">
            <a:spLocks/>
          </p:cNvSpPr>
          <p:nvPr/>
        </p:nvSpPr>
        <p:spPr>
          <a:xfrm>
            <a:off x="738376" y="709686"/>
            <a:ext cx="9613863" cy="1080937"/>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600" b="1" i="0" u="none" strike="noStrike" kern="1200" cap="none" spc="0" normalizeH="0" baseline="0" noProof="0" dirty="0" smtClean="0">
                <a:ln>
                  <a:noFill/>
                </a:ln>
                <a:solidFill>
                  <a:schemeClr val="tx1"/>
                </a:solidFill>
                <a:effectLst/>
                <a:uLnTx/>
                <a:uFillTx/>
                <a:latin typeface="+mj-lt"/>
                <a:ea typeface="+mj-ea"/>
                <a:cs typeface="+mj-cs"/>
              </a:rPr>
              <a:t>           Harmonogram naborów  2016</a:t>
            </a:r>
            <a:endParaRPr kumimoji="0" lang="pl-PL" sz="36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7" name="Tabela 6"/>
          <p:cNvGraphicFramePr>
            <a:graphicFrameLocks noGrp="1"/>
          </p:cNvGraphicFramePr>
          <p:nvPr>
            <p:extLst>
              <p:ext uri="{D42A27DB-BD31-4B8C-83A1-F6EECF244321}">
                <p14:modId xmlns:p14="http://schemas.microsoft.com/office/powerpoint/2010/main" val="2225825502"/>
              </p:ext>
            </p:extLst>
          </p:nvPr>
        </p:nvGraphicFramePr>
        <p:xfrm>
          <a:off x="362857" y="2706911"/>
          <a:ext cx="11466285" cy="3655950"/>
        </p:xfrm>
        <a:graphic>
          <a:graphicData uri="http://schemas.openxmlformats.org/drawingml/2006/table">
            <a:tbl>
              <a:tblPr firstRow="1" bandRow="1">
                <a:tableStyleId>{5C22544A-7EE6-4342-B048-85BDC9FD1C3A}</a:tableStyleId>
              </a:tblPr>
              <a:tblGrid>
                <a:gridCol w="1582057"/>
                <a:gridCol w="8055429"/>
                <a:gridCol w="1828799"/>
              </a:tblGrid>
              <a:tr h="667660">
                <a:tc>
                  <a:txBody>
                    <a:bodyPr/>
                    <a:lstStyle/>
                    <a:p>
                      <a:r>
                        <a:rPr lang="pl-PL" dirty="0" smtClean="0"/>
                        <a:t>TERMIN</a:t>
                      </a:r>
                      <a:r>
                        <a:rPr lang="pl-PL" baseline="0" dirty="0" smtClean="0"/>
                        <a:t> OGŁOSZENIA NABORU</a:t>
                      </a:r>
                      <a:endParaRPr lang="pl-PL" dirty="0"/>
                    </a:p>
                  </a:txBody>
                  <a:tcPr>
                    <a:solidFill>
                      <a:schemeClr val="bg2">
                        <a:lumMod val="50000"/>
                      </a:schemeClr>
                    </a:solidFill>
                  </a:tcPr>
                </a:tc>
                <a:tc>
                  <a:txBody>
                    <a:bodyPr/>
                    <a:lstStyle/>
                    <a:p>
                      <a:r>
                        <a:rPr lang="pl-PL" dirty="0" smtClean="0"/>
                        <a:t>OŚ</a:t>
                      </a:r>
                      <a:r>
                        <a:rPr lang="pl-PL" baseline="0" dirty="0" smtClean="0"/>
                        <a:t> PRIORYTETOWA / DZIAŁANIE / PODDZIAŁANIE</a:t>
                      </a:r>
                      <a:endParaRPr lang="pl-PL" dirty="0"/>
                    </a:p>
                  </a:txBody>
                  <a:tcPr>
                    <a:solidFill>
                      <a:schemeClr val="bg2">
                        <a:lumMod val="50000"/>
                      </a:schemeClr>
                    </a:solidFill>
                  </a:tcPr>
                </a:tc>
                <a:tc>
                  <a:txBody>
                    <a:bodyPr/>
                    <a:lstStyle/>
                    <a:p>
                      <a:r>
                        <a:rPr lang="pl-PL" dirty="0" smtClean="0"/>
                        <a:t>ŹRÓDŁO</a:t>
                      </a:r>
                      <a:r>
                        <a:rPr lang="pl-PL" baseline="0" dirty="0" smtClean="0"/>
                        <a:t> FINANSOWANIA</a:t>
                      </a:r>
                      <a:endParaRPr lang="pl-PL" dirty="0"/>
                    </a:p>
                  </a:txBody>
                  <a:tcPr>
                    <a:solidFill>
                      <a:schemeClr val="bg2">
                        <a:lumMod val="50000"/>
                      </a:schemeClr>
                    </a:solidFill>
                  </a:tcPr>
                </a:tc>
              </a:tr>
              <a:tr h="882469">
                <a:tc rowSpan="2">
                  <a:txBody>
                    <a:bodyPr/>
                    <a:lstStyle/>
                    <a:p>
                      <a:endParaRPr lang="pl-PL" sz="1800" b="0" i="0" u="none" strike="noStrike" kern="1200" dirty="0" smtClean="0">
                        <a:solidFill>
                          <a:schemeClr val="dk1"/>
                        </a:solidFill>
                        <a:latin typeface="+mn-lt"/>
                        <a:ea typeface="+mn-ea"/>
                        <a:cs typeface="+mn-cs"/>
                      </a:endParaRPr>
                    </a:p>
                    <a:p>
                      <a:endParaRPr lang="pl-PL" sz="1800" b="0" i="0" u="none" strike="noStrike" kern="1200" dirty="0" smtClean="0">
                        <a:solidFill>
                          <a:schemeClr val="dk1"/>
                        </a:solidFill>
                        <a:latin typeface="+mn-lt"/>
                        <a:ea typeface="+mn-ea"/>
                        <a:cs typeface="+mn-cs"/>
                      </a:endParaRPr>
                    </a:p>
                    <a:p>
                      <a:endParaRPr lang="pl-PL" sz="1800" b="0" i="0" u="none" strike="noStrike" kern="1200" dirty="0" smtClean="0">
                        <a:solidFill>
                          <a:schemeClr val="dk1"/>
                        </a:solidFill>
                        <a:latin typeface="+mn-lt"/>
                        <a:ea typeface="+mn-ea"/>
                        <a:cs typeface="+mn-cs"/>
                      </a:endParaRPr>
                    </a:p>
                    <a:p>
                      <a:r>
                        <a:rPr lang="pl-PL" sz="1800" b="0" i="0" u="none" strike="noStrike" kern="1200" dirty="0" smtClean="0">
                          <a:solidFill>
                            <a:schemeClr val="dk1"/>
                          </a:solidFill>
                          <a:latin typeface="+mn-lt"/>
                          <a:ea typeface="+mn-ea"/>
                          <a:cs typeface="+mn-cs"/>
                        </a:rPr>
                        <a:t>   MARZEC</a:t>
                      </a:r>
                    </a:p>
                  </a:txBody>
                  <a:tcPr/>
                </a:tc>
                <a:tc>
                  <a:txBody>
                    <a:bodyPr/>
                    <a:lstStyle/>
                    <a:p>
                      <a:pPr algn="l" rtl="0">
                        <a:lnSpc>
                          <a:spcPct val="120000"/>
                        </a:lnSpc>
                      </a:pPr>
                      <a:r>
                        <a:rPr lang="pl-PL" sz="1800" b="1" i="0" u="none" strike="noStrike" kern="1200" dirty="0" smtClean="0">
                          <a:solidFill>
                            <a:schemeClr val="dk1"/>
                          </a:solidFill>
                          <a:latin typeface="+mn-lt"/>
                          <a:ea typeface="+mn-ea"/>
                          <a:cs typeface="+mn-cs"/>
                        </a:rPr>
                        <a:t>Oś priorytetowa 6 Infrastruktura spójności społecznej</a:t>
                      </a:r>
                    </a:p>
                    <a:p>
                      <a:pPr algn="l" rtl="0">
                        <a:lnSpc>
                          <a:spcPct val="120000"/>
                        </a:lnSpc>
                      </a:pPr>
                      <a:r>
                        <a:rPr lang="pl-PL" sz="1800" b="0" i="0" u="none" strike="noStrike" kern="1200" dirty="0" smtClean="0">
                          <a:solidFill>
                            <a:schemeClr val="dk1"/>
                          </a:solidFill>
                          <a:latin typeface="+mn-lt"/>
                          <a:ea typeface="+mn-ea"/>
                          <a:cs typeface="+mn-cs"/>
                        </a:rPr>
                        <a:t>Działanie 6.1 Inwestycje w infrastrukturę społeczną </a:t>
                      </a:r>
                    </a:p>
                    <a:p>
                      <a:pPr algn="l" rtl="0">
                        <a:lnSpc>
                          <a:spcPct val="120000"/>
                        </a:lnSpc>
                      </a:pPr>
                      <a:r>
                        <a:rPr lang="pl-PL" sz="1800" b="0" i="0" u="none" strike="noStrike" kern="1200" dirty="0" smtClean="0">
                          <a:solidFill>
                            <a:schemeClr val="dk1"/>
                          </a:solidFill>
                          <a:latin typeface="+mn-lt"/>
                          <a:ea typeface="+mn-ea"/>
                          <a:cs typeface="+mn-cs"/>
                        </a:rPr>
                        <a:t>Poddziałanie 6.1.3 (6.1.C)</a:t>
                      </a:r>
                    </a:p>
                    <a:p>
                      <a:pPr algn="l" rtl="0">
                        <a:lnSpc>
                          <a:spcPct val="120000"/>
                        </a:lnSpc>
                      </a:pPr>
                      <a:endParaRPr lang="pl-PL" sz="1800" b="0" i="0" u="none" strike="noStrike" kern="1200" dirty="0" smtClean="0">
                        <a:solidFill>
                          <a:schemeClr val="dk1"/>
                        </a:solidFill>
                        <a:latin typeface="+mn-lt"/>
                        <a:ea typeface="+mn-ea"/>
                        <a:cs typeface="+mn-cs"/>
                      </a:endParaRPr>
                    </a:p>
                  </a:txBody>
                  <a:tcPr marL="38100" marR="38100" marT="38100" marB="38100"/>
                </a:tc>
                <a:tc>
                  <a:txBody>
                    <a:bodyPr/>
                    <a:lstStyle/>
                    <a:p>
                      <a:r>
                        <a:rPr lang="pl-PL" dirty="0" smtClean="0"/>
                        <a:t>EFRR</a:t>
                      </a:r>
                      <a:endParaRPr lang="pl-PL" dirty="0"/>
                    </a:p>
                  </a:txBody>
                  <a:tcPr/>
                </a:tc>
              </a:tr>
              <a:tr h="882469">
                <a:tc vMerge="1">
                  <a:txBody>
                    <a:bodyPr/>
                    <a:lstStyle/>
                    <a:p>
                      <a:endParaRPr lang="pl-PL" dirty="0"/>
                    </a:p>
                  </a:txBody>
                  <a:tcPr/>
                </a:tc>
                <a:tc>
                  <a:txBody>
                    <a:bodyPr/>
                    <a:lstStyle/>
                    <a:p>
                      <a:pPr algn="l" rtl="0">
                        <a:lnSpc>
                          <a:spcPct val="120000"/>
                        </a:lnSpc>
                      </a:pPr>
                      <a:r>
                        <a:rPr lang="pl-PL" sz="1800" b="1" i="0" u="none" strike="noStrike" dirty="0" smtClean="0"/>
                        <a:t>Oś priorytetowa 7 Infrastruktura edukacyjna</a:t>
                      </a:r>
                      <a:endParaRPr lang="pl-PL" dirty="0" smtClean="0"/>
                    </a:p>
                    <a:p>
                      <a:pPr algn="l" rtl="0">
                        <a:lnSpc>
                          <a:spcPct val="120000"/>
                        </a:lnSpc>
                      </a:pPr>
                      <a:r>
                        <a:rPr lang="pl-PL" sz="1800" b="0" i="0" u="none" strike="noStrike" dirty="0" smtClean="0"/>
                        <a:t>Działanie 7.2 Inwestycje w edukację </a:t>
                      </a:r>
                      <a:r>
                        <a:rPr lang="pl-PL" sz="1800" b="0" i="0" u="none" strike="noStrike" dirty="0" err="1" smtClean="0"/>
                        <a:t>ponadgimnazjalną</a:t>
                      </a:r>
                      <a:r>
                        <a:rPr lang="pl-PL" sz="1800" b="0" i="0" u="none" strike="noStrike" dirty="0" smtClean="0"/>
                        <a:t>, w tym zawodową</a:t>
                      </a:r>
                      <a:endParaRPr lang="pl-PL" dirty="0" smtClean="0"/>
                    </a:p>
                    <a:p>
                      <a:pPr algn="l" rtl="0">
                        <a:lnSpc>
                          <a:spcPct val="120000"/>
                        </a:lnSpc>
                      </a:pPr>
                      <a:r>
                        <a:rPr lang="pl-PL" sz="1800" b="0" i="0" u="none" strike="noStrike" dirty="0" smtClean="0"/>
                        <a:t>Poddziałanie 7.2.3.(7.2.A,B,C,D,E)</a:t>
                      </a:r>
                    </a:p>
                    <a:p>
                      <a:pPr algn="l" rtl="0">
                        <a:lnSpc>
                          <a:spcPct val="120000"/>
                        </a:lnSpc>
                      </a:pPr>
                      <a:endParaRPr lang="pl-PL" dirty="0" smtClean="0"/>
                    </a:p>
                  </a:txBody>
                  <a:tcPr/>
                </a:tc>
                <a:tc>
                  <a:txBody>
                    <a:bodyPr/>
                    <a:lstStyle/>
                    <a:p>
                      <a:r>
                        <a:rPr lang="pl-PL" dirty="0" smtClean="0"/>
                        <a:t>EFRR</a:t>
                      </a:r>
                      <a:endParaRPr lang="pl-PL"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b="1" smtClean="0"/>
              <a:t>              Harmonogram naborów  2016</a:t>
            </a:r>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891400900"/>
              </p:ext>
            </p:extLst>
          </p:nvPr>
        </p:nvGraphicFramePr>
        <p:xfrm>
          <a:off x="362857" y="2133599"/>
          <a:ext cx="11553371" cy="3995659"/>
        </p:xfrm>
        <a:graphic>
          <a:graphicData uri="http://schemas.openxmlformats.org/drawingml/2006/table">
            <a:tbl>
              <a:tblPr firstRow="1" bandRow="1">
                <a:tableStyleId>{5C22544A-7EE6-4342-B048-85BDC9FD1C3A}</a:tableStyleId>
              </a:tblPr>
              <a:tblGrid>
                <a:gridCol w="1557759"/>
                <a:gridCol w="8062838"/>
                <a:gridCol w="1932774"/>
              </a:tblGrid>
              <a:tr h="808570">
                <a:tc>
                  <a:txBody>
                    <a:bodyPr/>
                    <a:lstStyle/>
                    <a:p>
                      <a:r>
                        <a:rPr lang="pl-PL" dirty="0" smtClean="0"/>
                        <a:t>TERMIN</a:t>
                      </a:r>
                      <a:r>
                        <a:rPr lang="pl-PL" baseline="0" dirty="0" smtClean="0"/>
                        <a:t> OGŁOSZENIA NABORU</a:t>
                      </a:r>
                      <a:endParaRPr lang="pl-PL" dirty="0"/>
                    </a:p>
                  </a:txBody>
                  <a:tcPr>
                    <a:solidFill>
                      <a:schemeClr val="bg2">
                        <a:lumMod val="50000"/>
                      </a:schemeClr>
                    </a:solidFill>
                  </a:tcPr>
                </a:tc>
                <a:tc>
                  <a:txBody>
                    <a:bodyPr/>
                    <a:lstStyle/>
                    <a:p>
                      <a:r>
                        <a:rPr lang="pl-PL" dirty="0" smtClean="0"/>
                        <a:t>OŚ</a:t>
                      </a:r>
                      <a:r>
                        <a:rPr lang="pl-PL" baseline="0" dirty="0" smtClean="0"/>
                        <a:t> PRIORYTETOWA / DZIAŁANIE / PODDZIAŁANIE</a:t>
                      </a:r>
                      <a:endParaRPr lang="pl-PL" dirty="0"/>
                    </a:p>
                  </a:txBody>
                  <a:tcPr>
                    <a:solidFill>
                      <a:schemeClr val="bg2">
                        <a:lumMod val="50000"/>
                      </a:schemeClr>
                    </a:solidFill>
                  </a:tcPr>
                </a:tc>
                <a:tc>
                  <a:txBody>
                    <a:bodyPr/>
                    <a:lstStyle/>
                    <a:p>
                      <a:r>
                        <a:rPr lang="pl-PL" dirty="0" smtClean="0"/>
                        <a:t>ŹRÓDŁO</a:t>
                      </a:r>
                      <a:r>
                        <a:rPr lang="pl-PL" baseline="0" dirty="0" smtClean="0"/>
                        <a:t> FINANSOWANIA</a:t>
                      </a:r>
                      <a:endParaRPr lang="pl-PL" dirty="0"/>
                    </a:p>
                  </a:txBody>
                  <a:tcPr>
                    <a:solidFill>
                      <a:schemeClr val="bg2">
                        <a:lumMod val="50000"/>
                      </a:schemeClr>
                    </a:solidFill>
                  </a:tcPr>
                </a:tc>
              </a:tr>
              <a:tr h="1470432">
                <a:tc rowSpan="2">
                  <a:txBody>
                    <a:bodyPr/>
                    <a:lstStyle/>
                    <a:p>
                      <a:endParaRPr lang="pl-PL" dirty="0" smtClean="0"/>
                    </a:p>
                    <a:p>
                      <a:endParaRPr lang="pl-PL" dirty="0" smtClean="0"/>
                    </a:p>
                    <a:p>
                      <a:endParaRPr lang="pl-PL" dirty="0" smtClean="0"/>
                    </a:p>
                    <a:p>
                      <a:endParaRPr lang="pl-PL" dirty="0" smtClean="0"/>
                    </a:p>
                    <a:p>
                      <a:endParaRPr lang="pl-PL" dirty="0" smtClean="0"/>
                    </a:p>
                    <a:p>
                      <a:r>
                        <a:rPr lang="pl-PL" dirty="0" smtClean="0"/>
                        <a:t>KWIECIEŃ</a:t>
                      </a:r>
                      <a:endParaRPr lang="pl-PL" dirty="0"/>
                    </a:p>
                  </a:txBody>
                  <a:tcPr/>
                </a:tc>
                <a:tc>
                  <a:txBody>
                    <a:bodyPr/>
                    <a:lstStyle/>
                    <a:p>
                      <a:pPr rtl="0"/>
                      <a:r>
                        <a:rPr lang="pl-PL" sz="1800" b="1" i="0" u="none" strike="noStrike" dirty="0" smtClean="0"/>
                        <a:t>Oś priorytetowa 3 Gospodarka niskoemisyjna</a:t>
                      </a:r>
                      <a:endParaRPr lang="pl-PL" dirty="0" smtClean="0"/>
                    </a:p>
                    <a:p>
                      <a:pPr rtl="0"/>
                      <a:r>
                        <a:rPr lang="pl-PL" sz="1800" b="0" i="0" u="none" strike="noStrike" dirty="0" smtClean="0"/>
                        <a:t>Działanie 3.4.Wdrażanie strategii niskoemisyjnych</a:t>
                      </a:r>
                      <a:endParaRPr lang="pl-PL" dirty="0" smtClean="0"/>
                    </a:p>
                    <a:p>
                      <a:pPr rtl="0"/>
                      <a:r>
                        <a:rPr lang="pl-PL" sz="1800" b="0" i="0" u="none" strike="noStrike" dirty="0" err="1" smtClean="0"/>
                        <a:t>Poddziałanie</a:t>
                      </a:r>
                      <a:r>
                        <a:rPr lang="pl-PL" sz="1800" b="0" i="0" u="none" strike="noStrike" dirty="0" smtClean="0"/>
                        <a:t> 3.4.3. (3.4.A. </a:t>
                      </a:r>
                      <a:r>
                        <a:rPr lang="pl-PL" sz="1800" b="0" i="0" u="none" strike="noStrike" dirty="0" err="1" smtClean="0"/>
                        <a:t>a,b,c,d</a:t>
                      </a:r>
                      <a:r>
                        <a:rPr lang="pl-PL" sz="1800" b="0" i="0" u="none" strike="noStrike" dirty="0" smtClean="0"/>
                        <a:t>.)</a:t>
                      </a:r>
                      <a:endParaRPr lang="pl-PL" dirty="0" smtClean="0"/>
                    </a:p>
                    <a:p>
                      <a:pPr rtl="0"/>
                      <a:endParaRPr lang="pl-PL" b="0" i="0" u="none" strike="noStrike" dirty="0" smtClean="0"/>
                    </a:p>
                  </a:txBody>
                  <a:tcPr/>
                </a:tc>
                <a:tc>
                  <a:txBody>
                    <a:bodyPr/>
                    <a:lstStyle/>
                    <a:p>
                      <a:r>
                        <a:rPr lang="pl-PL" dirty="0" smtClean="0"/>
                        <a:t>EFRR</a:t>
                      </a:r>
                      <a:endParaRPr lang="pl-PL" dirty="0"/>
                    </a:p>
                  </a:txBody>
                  <a:tcPr/>
                </a:tc>
              </a:tr>
              <a:tr h="1610827">
                <a:tc vMerge="1">
                  <a:txBody>
                    <a:bodyPr/>
                    <a:lstStyle/>
                    <a:p>
                      <a:endParaRPr lang="pl-PL" dirty="0"/>
                    </a:p>
                  </a:txBody>
                  <a:tcPr/>
                </a:tc>
                <a:tc>
                  <a:txBody>
                    <a:bodyPr/>
                    <a:lstStyle/>
                    <a:p>
                      <a:pPr rtl="0"/>
                      <a:r>
                        <a:rPr lang="pl-PL" sz="1800" b="1" i="0" u="none" strike="noStrike" dirty="0" smtClean="0"/>
                        <a:t>Oś priorytetowa 4 Środowisko i zasoby </a:t>
                      </a:r>
                      <a:endParaRPr lang="pl-PL" dirty="0" smtClean="0"/>
                    </a:p>
                    <a:p>
                      <a:pPr rtl="0"/>
                      <a:r>
                        <a:rPr lang="pl-PL" sz="1800" b="0" i="0" u="none" strike="noStrike" dirty="0" smtClean="0"/>
                        <a:t>Działanie 4.4 Ochrona i udostępnianie zasobów przyrodniczych </a:t>
                      </a:r>
                      <a:endParaRPr lang="pl-PL" b="0" dirty="0" smtClean="0"/>
                    </a:p>
                    <a:p>
                      <a:pPr rtl="0"/>
                      <a:r>
                        <a:rPr lang="pl-PL" sz="1800" b="0" i="0" u="none" strike="noStrike" dirty="0" err="1" smtClean="0"/>
                        <a:t>Poddziałanie</a:t>
                      </a:r>
                      <a:r>
                        <a:rPr lang="pl-PL" sz="1800" b="0" i="0" u="none" strike="noStrike" dirty="0" smtClean="0"/>
                        <a:t> 4.4.3 (4.4.A,B,C,D.)</a:t>
                      </a:r>
                      <a:endParaRPr lang="pl-PL" dirty="0" smtClean="0"/>
                    </a:p>
                  </a:txBody>
                  <a:tcPr/>
                </a:tc>
                <a:tc>
                  <a:txBody>
                    <a:bodyPr/>
                    <a:lstStyle/>
                    <a:p>
                      <a:r>
                        <a:rPr lang="pl-PL" dirty="0" smtClean="0"/>
                        <a:t>EFRR</a:t>
                      </a:r>
                      <a:endParaRPr lang="pl-PL"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1"/>
          <p:cNvSpPr>
            <a:spLocks noGrp="1"/>
          </p:cNvSpPr>
          <p:nvPr>
            <p:ph type="title"/>
          </p:nvPr>
        </p:nvSpPr>
        <p:spPr>
          <a:xfrm>
            <a:off x="680321" y="753227"/>
            <a:ext cx="9613859" cy="1080940"/>
          </a:xfrm>
        </p:spPr>
        <p:txBody>
          <a:bodyPr/>
          <a:lstStyle/>
          <a:p>
            <a:r>
              <a:rPr b="1" smtClean="0"/>
              <a:t>              Harmonogram naborów  2016</a:t>
            </a:r>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1310646911"/>
              </p:ext>
            </p:extLst>
          </p:nvPr>
        </p:nvGraphicFramePr>
        <p:xfrm>
          <a:off x="275772" y="2078927"/>
          <a:ext cx="11538858" cy="4831080"/>
        </p:xfrm>
        <a:graphic>
          <a:graphicData uri="http://schemas.openxmlformats.org/drawingml/2006/table">
            <a:tbl>
              <a:tblPr firstRow="1" bandRow="1">
                <a:tableStyleId>{5C22544A-7EE6-4342-B048-85BDC9FD1C3A}</a:tableStyleId>
              </a:tblPr>
              <a:tblGrid>
                <a:gridCol w="1582057"/>
                <a:gridCol w="8098971"/>
                <a:gridCol w="1857830"/>
              </a:tblGrid>
              <a:tr h="688222">
                <a:tc>
                  <a:txBody>
                    <a:bodyPr/>
                    <a:lstStyle/>
                    <a:p>
                      <a:r>
                        <a:rPr lang="pl-PL" dirty="0" smtClean="0"/>
                        <a:t>TERMIN</a:t>
                      </a:r>
                      <a:r>
                        <a:rPr lang="pl-PL" baseline="0" dirty="0" smtClean="0"/>
                        <a:t> OGŁOSZENIA NABORU</a:t>
                      </a:r>
                      <a:endParaRPr lang="pl-PL" dirty="0"/>
                    </a:p>
                  </a:txBody>
                  <a:tcPr>
                    <a:solidFill>
                      <a:schemeClr val="bg2">
                        <a:lumMod val="50000"/>
                      </a:schemeClr>
                    </a:solidFill>
                  </a:tcPr>
                </a:tc>
                <a:tc>
                  <a:txBody>
                    <a:bodyPr/>
                    <a:lstStyle/>
                    <a:p>
                      <a:r>
                        <a:rPr lang="pl-PL" dirty="0" smtClean="0"/>
                        <a:t>OŚ</a:t>
                      </a:r>
                      <a:r>
                        <a:rPr lang="pl-PL" baseline="0" dirty="0" smtClean="0"/>
                        <a:t> PRIORYTETOWA / DZIAŁANIE / PODDZIAŁANIE</a:t>
                      </a:r>
                      <a:endParaRPr lang="pl-PL" dirty="0"/>
                    </a:p>
                  </a:txBody>
                  <a:tcPr>
                    <a:solidFill>
                      <a:schemeClr val="bg2">
                        <a:lumMod val="50000"/>
                      </a:schemeClr>
                    </a:solidFill>
                  </a:tcPr>
                </a:tc>
                <a:tc>
                  <a:txBody>
                    <a:bodyPr/>
                    <a:lstStyle/>
                    <a:p>
                      <a:r>
                        <a:rPr lang="pl-PL" dirty="0" smtClean="0"/>
                        <a:t>ŹRÓDŁO</a:t>
                      </a:r>
                      <a:r>
                        <a:rPr lang="pl-PL" baseline="0" dirty="0" smtClean="0"/>
                        <a:t> FINANSOWANIA</a:t>
                      </a:r>
                      <a:endParaRPr lang="pl-PL" dirty="0"/>
                    </a:p>
                  </a:txBody>
                  <a:tcPr>
                    <a:solidFill>
                      <a:schemeClr val="bg2">
                        <a:lumMod val="50000"/>
                      </a:schemeClr>
                    </a:solidFill>
                  </a:tcPr>
                </a:tc>
              </a:tr>
              <a:tr h="848844">
                <a:tc>
                  <a:txBody>
                    <a:bodyPr/>
                    <a:lstStyle/>
                    <a:p>
                      <a:r>
                        <a:rPr lang="pl-PL" dirty="0" smtClean="0"/>
                        <a:t>MAJ</a:t>
                      </a:r>
                      <a:endParaRPr lang="pl-PL" dirty="0"/>
                    </a:p>
                  </a:txBody>
                  <a:tcPr/>
                </a:tc>
                <a:tc>
                  <a:txBody>
                    <a:bodyPr/>
                    <a:lstStyle/>
                    <a:p>
                      <a:pPr rtl="0"/>
                      <a:r>
                        <a:rPr lang="pl-PL" sz="1800" b="1" i="0" u="none" strike="noStrike" dirty="0" smtClean="0"/>
                        <a:t>Oś priorytetowa 4 Środowisko i zasoby</a:t>
                      </a:r>
                      <a:endParaRPr lang="pl-PL" dirty="0" smtClean="0"/>
                    </a:p>
                    <a:p>
                      <a:pPr rtl="0"/>
                      <a:r>
                        <a:rPr lang="pl-PL" sz="1800" b="0" i="0" u="none" strike="noStrike" dirty="0" smtClean="0"/>
                        <a:t>Działanie 4.2 Gospodarka wodno - ściekowa</a:t>
                      </a:r>
                      <a:endParaRPr lang="pl-PL" b="0" i="0" u="none" strike="noStrike" dirty="0" smtClean="0"/>
                    </a:p>
                    <a:p>
                      <a:pPr rtl="0"/>
                      <a:r>
                        <a:rPr lang="pl-PL" sz="1800" b="0" i="0" u="none" strike="noStrike" dirty="0" err="1" smtClean="0"/>
                        <a:t>Poddziałanie</a:t>
                      </a:r>
                      <a:r>
                        <a:rPr lang="pl-PL" sz="1800" b="0" i="0" u="none" strike="noStrike" dirty="0" smtClean="0"/>
                        <a:t> 4.2.3 (4.2.A.)</a:t>
                      </a:r>
                      <a:endParaRPr lang="pl-PL" dirty="0" smtClean="0"/>
                    </a:p>
                  </a:txBody>
                  <a:tcPr marL="38100" marR="38100" marT="38100" marB="38100"/>
                </a:tc>
                <a:tc>
                  <a:txBody>
                    <a:bodyPr/>
                    <a:lstStyle/>
                    <a:p>
                      <a:r>
                        <a:rPr lang="pl-PL" dirty="0" smtClean="0"/>
                        <a:t>EFRR</a:t>
                      </a:r>
                      <a:endParaRPr lang="pl-PL" dirty="0"/>
                    </a:p>
                  </a:txBody>
                  <a:tcPr/>
                </a:tc>
              </a:tr>
              <a:tr h="848844">
                <a:tc rowSpan="3">
                  <a:txBody>
                    <a:bodyPr/>
                    <a:lstStyle/>
                    <a:p>
                      <a:endParaRPr lang="pl-PL" dirty="0" smtClean="0"/>
                    </a:p>
                    <a:p>
                      <a:endParaRPr lang="pl-PL" dirty="0" smtClean="0"/>
                    </a:p>
                    <a:p>
                      <a:endParaRPr lang="pl-PL" dirty="0" smtClean="0"/>
                    </a:p>
                    <a:p>
                      <a:endParaRPr lang="pl-PL" dirty="0" smtClean="0"/>
                    </a:p>
                    <a:p>
                      <a:r>
                        <a:rPr lang="pl-PL" dirty="0" smtClean="0"/>
                        <a:t>CZERWIEC</a:t>
                      </a:r>
                      <a:endParaRPr lang="pl-PL" dirty="0"/>
                    </a:p>
                  </a:txBody>
                  <a:tcPr/>
                </a:tc>
                <a:tc>
                  <a:txBody>
                    <a:bodyPr/>
                    <a:lstStyle/>
                    <a:p>
                      <a:pPr rtl="0"/>
                      <a:r>
                        <a:rPr lang="pl-PL" sz="1800" b="1" i="0" u="none" strike="noStrike" dirty="0" smtClean="0"/>
                        <a:t>Oś priorytetowa 1 Przedsiębiorstwa i innowacje </a:t>
                      </a:r>
                      <a:endParaRPr lang="pl-PL" i="0" u="none" strike="noStrike" dirty="0" smtClean="0"/>
                    </a:p>
                    <a:p>
                      <a:pPr rtl="0"/>
                      <a:r>
                        <a:rPr lang="pl-PL" sz="1800" b="0" i="0" u="none" strike="noStrike" dirty="0" err="1" smtClean="0"/>
                        <a:t>Poddziałanie</a:t>
                      </a:r>
                      <a:r>
                        <a:rPr lang="pl-PL" sz="1800" b="0" i="0" u="none" strike="noStrike" dirty="0" smtClean="0"/>
                        <a:t> 1.3.3 (1.3.A.,1.3.B.)</a:t>
                      </a:r>
                      <a:endParaRPr lang="pl-PL" b="0" i="0" u="none" strike="noStrike" dirty="0" smtClean="0"/>
                    </a:p>
                    <a:p>
                      <a:pPr rtl="0"/>
                      <a:r>
                        <a:rPr lang="pl-PL" sz="1800" b="0" i="0" u="none" strike="noStrike" dirty="0" err="1" smtClean="0"/>
                        <a:t>Poddziałanie</a:t>
                      </a:r>
                      <a:r>
                        <a:rPr lang="pl-PL" sz="1800" b="0" i="0" u="none" strike="noStrike" dirty="0" smtClean="0"/>
                        <a:t> 1.3.3 (1.3.C.2)</a:t>
                      </a:r>
                      <a:endParaRPr lang="pl-PL" b="0" i="0" u="none" strike="noStrike" dirty="0" smtClean="0"/>
                    </a:p>
                  </a:txBody>
                  <a:tcPr/>
                </a:tc>
                <a:tc>
                  <a:txBody>
                    <a:bodyPr/>
                    <a:lstStyle/>
                    <a:p>
                      <a:r>
                        <a:rPr lang="pl-PL" dirty="0" smtClean="0"/>
                        <a:t>EFRR</a:t>
                      </a:r>
                      <a:endParaRPr lang="pl-PL" dirty="0"/>
                    </a:p>
                  </a:txBody>
                  <a:tcPr/>
                </a:tc>
              </a:tr>
              <a:tr h="848844">
                <a:tc vMerge="1">
                  <a:txBody>
                    <a:bodyPr/>
                    <a:lstStyle/>
                    <a:p>
                      <a:endParaRPr lang="pl-PL" dirty="0"/>
                    </a:p>
                  </a:txBody>
                  <a:tcPr/>
                </a:tc>
                <a:tc>
                  <a:txBody>
                    <a:bodyPr/>
                    <a:lstStyle/>
                    <a:p>
                      <a:pPr rtl="0"/>
                      <a:r>
                        <a:rPr lang="pl-PL" sz="1800" b="1" i="0" u="none" strike="noStrike" dirty="0" smtClean="0"/>
                        <a:t>Oś priorytetowa 6 Infrastruktura spójności społecznej </a:t>
                      </a:r>
                      <a:r>
                        <a:rPr lang="pl-PL" sz="1800" b="0" i="0" u="none" strike="noStrike" dirty="0" smtClean="0"/>
                        <a:t>Działanie 6.3 Rewitalizacja zdegradowanych obszarów</a:t>
                      </a:r>
                      <a:endParaRPr lang="pl-PL" dirty="0" smtClean="0"/>
                    </a:p>
                    <a:p>
                      <a:pPr rtl="0"/>
                      <a:r>
                        <a:rPr lang="pl-PL" sz="1800" b="0" i="0" u="none" strike="noStrike" dirty="0" err="1" smtClean="0"/>
                        <a:t>Poddziałanie</a:t>
                      </a:r>
                      <a:r>
                        <a:rPr lang="pl-PL" sz="1800" b="0" i="0" u="none" strike="noStrike" dirty="0" smtClean="0"/>
                        <a:t> 6.3.3. (6.3.B.) </a:t>
                      </a:r>
                      <a:endParaRPr lang="pl-PL" dirty="0" smtClean="0"/>
                    </a:p>
                  </a:txBody>
                  <a:tcPr/>
                </a:tc>
                <a:tc>
                  <a:txBody>
                    <a:bodyPr/>
                    <a:lstStyle/>
                    <a:p>
                      <a:r>
                        <a:rPr lang="pl-PL" dirty="0" smtClean="0"/>
                        <a:t>EFRR</a:t>
                      </a:r>
                      <a:endParaRPr lang="pl-PL" dirty="0"/>
                    </a:p>
                  </a:txBody>
                  <a:tcPr/>
                </a:tc>
              </a:tr>
              <a:tr h="848844">
                <a:tc vMerge="1">
                  <a:txBody>
                    <a:bodyPr/>
                    <a:lstStyle/>
                    <a:p>
                      <a:endParaRPr lang="pl-PL" dirty="0"/>
                    </a:p>
                  </a:txBody>
                  <a:tcPr/>
                </a:tc>
                <a:tc>
                  <a:txBody>
                    <a:bodyPr/>
                    <a:lstStyle/>
                    <a:p>
                      <a:pPr rtl="0"/>
                      <a:r>
                        <a:rPr lang="pl-PL" sz="1800" b="1" i="0" u="none" strike="noStrike" dirty="0" smtClean="0"/>
                        <a:t>Oś priorytetowa 10 Edukacja</a:t>
                      </a:r>
                      <a:endParaRPr lang="pl-PL" i="0" u="none" strike="noStrike" dirty="0" smtClean="0"/>
                    </a:p>
                    <a:p>
                      <a:pPr rtl="0"/>
                      <a:r>
                        <a:rPr lang="pl-PL" sz="1800" b="0" i="0" u="none" strike="noStrike" dirty="0" smtClean="0"/>
                        <a:t>Działanie 10.4 Dostosowanie systemów kształcenia i szkolenia zawodowego do potrzeb rynku pracy</a:t>
                      </a:r>
                      <a:endParaRPr lang="pl-PL" b="0" i="0" u="none" strike="noStrike" dirty="0" smtClean="0"/>
                    </a:p>
                    <a:p>
                      <a:pPr rtl="0"/>
                      <a:r>
                        <a:rPr lang="pl-PL" sz="1800" b="0" i="0" u="none" strike="noStrike" dirty="0" err="1" smtClean="0"/>
                        <a:t>Poddziałanie</a:t>
                      </a:r>
                      <a:r>
                        <a:rPr lang="pl-PL" sz="1800" b="0" i="0" u="none" strike="noStrike" dirty="0" smtClean="0"/>
                        <a:t> 10.4.3 (10.4.F)</a:t>
                      </a:r>
                      <a:endParaRPr lang="pl-PL" b="0" i="0" u="none" strike="noStrike" dirty="0" smtClean="0"/>
                    </a:p>
                  </a:txBody>
                  <a:tcPr/>
                </a:tc>
                <a:tc>
                  <a:txBody>
                    <a:bodyPr/>
                    <a:lstStyle/>
                    <a:p>
                      <a:r>
                        <a:rPr lang="pl-PL" dirty="0" smtClean="0"/>
                        <a:t>EFS</a:t>
                      </a:r>
                      <a:endParaRPr lang="pl-PL"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847235" y="745970"/>
            <a:ext cx="9613859" cy="108094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600" b="1" i="0" u="none" strike="noStrike" kern="1200" cap="none" spc="0" normalizeH="0" baseline="0" noProof="0" dirty="0" smtClean="0">
                <a:ln>
                  <a:noFill/>
                </a:ln>
                <a:solidFill>
                  <a:schemeClr val="tx1"/>
                </a:solidFill>
                <a:effectLst/>
                <a:uLnTx/>
                <a:uFillTx/>
                <a:latin typeface="+mj-lt"/>
                <a:ea typeface="+mj-ea"/>
                <a:cs typeface="+mj-cs"/>
              </a:rPr>
              <a:t>              Harmonogram naborów  2016</a:t>
            </a:r>
            <a:endParaRPr kumimoji="0" lang="pl-PL" sz="36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6" name="Tabela 5"/>
          <p:cNvGraphicFramePr>
            <a:graphicFrameLocks noGrp="1"/>
          </p:cNvGraphicFramePr>
          <p:nvPr>
            <p:extLst>
              <p:ext uri="{D42A27DB-BD31-4B8C-83A1-F6EECF244321}">
                <p14:modId xmlns:p14="http://schemas.microsoft.com/office/powerpoint/2010/main" val="3419583470"/>
              </p:ext>
            </p:extLst>
          </p:nvPr>
        </p:nvGraphicFramePr>
        <p:xfrm>
          <a:off x="362857" y="2133599"/>
          <a:ext cx="11553371" cy="4118223"/>
        </p:xfrm>
        <a:graphic>
          <a:graphicData uri="http://schemas.openxmlformats.org/drawingml/2006/table">
            <a:tbl>
              <a:tblPr firstRow="1" bandRow="1">
                <a:tableStyleId>{5C22544A-7EE6-4342-B048-85BDC9FD1C3A}</a:tableStyleId>
              </a:tblPr>
              <a:tblGrid>
                <a:gridCol w="1557759"/>
                <a:gridCol w="8062838"/>
                <a:gridCol w="1932774"/>
              </a:tblGrid>
              <a:tr h="769645">
                <a:tc>
                  <a:txBody>
                    <a:bodyPr/>
                    <a:lstStyle/>
                    <a:p>
                      <a:r>
                        <a:rPr lang="pl-PL" dirty="0" smtClean="0"/>
                        <a:t>TERMIN</a:t>
                      </a:r>
                      <a:r>
                        <a:rPr lang="pl-PL" baseline="0" dirty="0" smtClean="0"/>
                        <a:t> OGŁOSZENIA NABORU</a:t>
                      </a:r>
                      <a:endParaRPr lang="pl-PL" dirty="0"/>
                    </a:p>
                  </a:txBody>
                  <a:tcPr>
                    <a:solidFill>
                      <a:schemeClr val="bg2">
                        <a:lumMod val="50000"/>
                      </a:schemeClr>
                    </a:solidFill>
                  </a:tcPr>
                </a:tc>
                <a:tc>
                  <a:txBody>
                    <a:bodyPr/>
                    <a:lstStyle/>
                    <a:p>
                      <a:r>
                        <a:rPr lang="pl-PL" dirty="0" smtClean="0"/>
                        <a:t>OŚ</a:t>
                      </a:r>
                      <a:r>
                        <a:rPr lang="pl-PL" baseline="0" dirty="0" smtClean="0"/>
                        <a:t> PRIORYTETOWA / DZIAŁANIE / PODDZIAŁANIE</a:t>
                      </a:r>
                      <a:endParaRPr lang="pl-PL" dirty="0"/>
                    </a:p>
                  </a:txBody>
                  <a:tcPr>
                    <a:solidFill>
                      <a:schemeClr val="bg2">
                        <a:lumMod val="50000"/>
                      </a:schemeClr>
                    </a:solidFill>
                  </a:tcPr>
                </a:tc>
                <a:tc>
                  <a:txBody>
                    <a:bodyPr/>
                    <a:lstStyle/>
                    <a:p>
                      <a:r>
                        <a:rPr lang="pl-PL" dirty="0" smtClean="0"/>
                        <a:t>ŹRÓDŁO</a:t>
                      </a:r>
                      <a:r>
                        <a:rPr lang="pl-PL" baseline="0" dirty="0" smtClean="0"/>
                        <a:t> FINANSOWANIA</a:t>
                      </a:r>
                      <a:endParaRPr lang="pl-PL" dirty="0"/>
                    </a:p>
                  </a:txBody>
                  <a:tcPr>
                    <a:solidFill>
                      <a:schemeClr val="bg2">
                        <a:lumMod val="50000"/>
                      </a:schemeClr>
                    </a:solidFill>
                  </a:tcPr>
                </a:tc>
              </a:tr>
              <a:tr h="1653722">
                <a:tc>
                  <a:txBody>
                    <a:bodyPr/>
                    <a:lstStyle/>
                    <a:p>
                      <a:endParaRPr lang="pl-PL" dirty="0" smtClean="0"/>
                    </a:p>
                    <a:p>
                      <a:endParaRPr lang="pl-PL" dirty="0" smtClean="0"/>
                    </a:p>
                    <a:p>
                      <a:endParaRPr lang="pl-PL" dirty="0" smtClean="0"/>
                    </a:p>
                    <a:p>
                      <a:r>
                        <a:rPr lang="pl-PL" dirty="0" smtClean="0"/>
                        <a:t>LIPIEC</a:t>
                      </a:r>
                    </a:p>
                    <a:p>
                      <a:endParaRPr lang="pl-PL" dirty="0" smtClean="0"/>
                    </a:p>
                  </a:txBody>
                  <a:tcPr/>
                </a:tc>
                <a:tc>
                  <a:txBody>
                    <a:bodyPr/>
                    <a:lstStyle/>
                    <a:p>
                      <a:pPr rtl="0"/>
                      <a:r>
                        <a:rPr lang="pl-PL" sz="1800" b="1" i="0" u="none" strike="noStrike" dirty="0" smtClean="0"/>
                        <a:t>Oś priorytetowa 3 Gospodarka niskoemisyjna </a:t>
                      </a:r>
                      <a:r>
                        <a:rPr lang="pl-PL" sz="1800" b="0" i="0" u="none" strike="noStrike" dirty="0" smtClean="0"/>
                        <a:t>Działanie 3.3 Efektywność energetyczna w budynkach użyteczności publicznej i sektorze mieszkaniowym</a:t>
                      </a:r>
                      <a:endParaRPr lang="pl-PL" dirty="0" smtClean="0"/>
                    </a:p>
                    <a:p>
                      <a:pPr rtl="0"/>
                      <a:r>
                        <a:rPr lang="pl-PL" sz="1800" b="0" i="0" u="none" strike="noStrike" dirty="0" err="1" smtClean="0"/>
                        <a:t>Poddziałanie</a:t>
                      </a:r>
                      <a:r>
                        <a:rPr lang="pl-PL" sz="1800" b="0" i="0" u="none" strike="noStrike" dirty="0" smtClean="0"/>
                        <a:t> 3.3.3 (3.3.B.)</a:t>
                      </a:r>
                      <a:endParaRPr lang="pl-PL" b="0" dirty="0" smtClean="0"/>
                    </a:p>
                    <a:p>
                      <a:pPr rtl="0"/>
                      <a:r>
                        <a:rPr lang="pl-PL" sz="1800" b="0" i="0" u="none" strike="noStrike" dirty="0" err="1" smtClean="0"/>
                        <a:t>Poddziałanie</a:t>
                      </a:r>
                      <a:r>
                        <a:rPr lang="pl-PL" sz="1800" b="0" i="0" u="none" strike="noStrike" dirty="0" smtClean="0"/>
                        <a:t> 3.3.3 (3.3.C.)</a:t>
                      </a:r>
                    </a:p>
                    <a:p>
                      <a:pPr rtl="0"/>
                      <a:endParaRPr lang="pl-PL" dirty="0" smtClean="0"/>
                    </a:p>
                  </a:txBody>
                  <a:tcPr/>
                </a:tc>
                <a:tc>
                  <a:txBody>
                    <a:bodyPr/>
                    <a:lstStyle/>
                    <a:p>
                      <a:r>
                        <a:rPr lang="pl-PL" dirty="0" smtClean="0"/>
                        <a:t>EFRR</a:t>
                      </a:r>
                      <a:endParaRPr lang="pl-PL" dirty="0"/>
                    </a:p>
                  </a:txBody>
                  <a:tcPr/>
                </a:tc>
              </a:tr>
              <a:tr h="1466463">
                <a:tc>
                  <a:txBody>
                    <a:bodyPr/>
                    <a:lstStyle/>
                    <a:p>
                      <a:endParaRPr lang="pl-PL" dirty="0" smtClean="0"/>
                    </a:p>
                    <a:p>
                      <a:endParaRPr lang="pl-PL" dirty="0" smtClean="0"/>
                    </a:p>
                    <a:p>
                      <a:r>
                        <a:rPr lang="pl-PL" dirty="0" smtClean="0"/>
                        <a:t>SIERPIEŃ</a:t>
                      </a:r>
                    </a:p>
                  </a:txBody>
                  <a:tcPr/>
                </a:tc>
                <a:tc>
                  <a:txBody>
                    <a:bodyPr/>
                    <a:lstStyle/>
                    <a:p>
                      <a:pPr rtl="0"/>
                      <a:r>
                        <a:rPr lang="pl-PL" sz="1800" b="1" i="0" u="none" strike="noStrike" dirty="0" smtClean="0"/>
                        <a:t>Oś priorytetowa 9 Włączenie społeczne</a:t>
                      </a:r>
                      <a:endParaRPr lang="pl-PL" i="0" u="none" strike="noStrike" dirty="0" smtClean="0"/>
                    </a:p>
                    <a:p>
                      <a:pPr rtl="0"/>
                      <a:r>
                        <a:rPr lang="pl-PL" sz="1800" b="0" i="0" u="none" strike="noStrike" dirty="0" smtClean="0"/>
                        <a:t>Działanie 9.1 Aktywna integracja </a:t>
                      </a:r>
                      <a:endParaRPr lang="pl-PL" b="0" i="0" u="none" strike="noStrike" dirty="0" smtClean="0"/>
                    </a:p>
                    <a:p>
                      <a:pPr rtl="0"/>
                      <a:r>
                        <a:rPr lang="pl-PL" sz="1800" b="0" i="0" u="none" strike="noStrike" dirty="0" err="1" smtClean="0"/>
                        <a:t>Poddziałanie</a:t>
                      </a:r>
                      <a:r>
                        <a:rPr lang="pl-PL" sz="1800" b="0" i="0" u="none" strike="noStrike" dirty="0" smtClean="0"/>
                        <a:t> 9.1.3 (9.1.A, 9.1.C.)</a:t>
                      </a:r>
                      <a:endParaRPr lang="pl-PL" b="0" i="0" u="none" strike="noStrike" dirty="0" smtClean="0"/>
                    </a:p>
                  </a:txBody>
                  <a:tcPr/>
                </a:tc>
                <a:tc>
                  <a:txBody>
                    <a:bodyPr/>
                    <a:lstStyle/>
                    <a:p>
                      <a:r>
                        <a:rPr lang="pl-PL" dirty="0" smtClean="0"/>
                        <a:t>EFS</a:t>
                      </a:r>
                      <a:endParaRPr lang="pl-PL"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847235" y="745970"/>
            <a:ext cx="9613859" cy="108094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600" b="1" i="0" u="none" strike="noStrike" kern="1200" cap="none" spc="0" normalizeH="0" baseline="0" noProof="0" dirty="0" smtClean="0">
                <a:ln>
                  <a:noFill/>
                </a:ln>
                <a:solidFill>
                  <a:schemeClr val="tx1"/>
                </a:solidFill>
                <a:effectLst/>
                <a:uLnTx/>
                <a:uFillTx/>
                <a:latin typeface="+mj-lt"/>
                <a:ea typeface="+mj-ea"/>
                <a:cs typeface="+mj-cs"/>
              </a:rPr>
              <a:t>              Harmonogram naborów  2016</a:t>
            </a:r>
            <a:endParaRPr kumimoji="0" lang="pl-PL" sz="36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6" name="Tabela 5"/>
          <p:cNvGraphicFramePr>
            <a:graphicFrameLocks noGrp="1"/>
          </p:cNvGraphicFramePr>
          <p:nvPr>
            <p:extLst>
              <p:ext uri="{D42A27DB-BD31-4B8C-83A1-F6EECF244321}">
                <p14:modId xmlns:p14="http://schemas.microsoft.com/office/powerpoint/2010/main" val="2928864666"/>
              </p:ext>
            </p:extLst>
          </p:nvPr>
        </p:nvGraphicFramePr>
        <p:xfrm>
          <a:off x="304800" y="2069495"/>
          <a:ext cx="11625942" cy="4572000"/>
        </p:xfrm>
        <a:graphic>
          <a:graphicData uri="http://schemas.openxmlformats.org/drawingml/2006/table">
            <a:tbl>
              <a:tblPr firstRow="1" bandRow="1">
                <a:tableStyleId>{5C22544A-7EE6-4342-B048-85BDC9FD1C3A}</a:tableStyleId>
              </a:tblPr>
              <a:tblGrid>
                <a:gridCol w="1567543"/>
                <a:gridCol w="8113486"/>
                <a:gridCol w="1944913"/>
              </a:tblGrid>
              <a:tr h="606713">
                <a:tc>
                  <a:txBody>
                    <a:bodyPr/>
                    <a:lstStyle/>
                    <a:p>
                      <a:r>
                        <a:rPr lang="pl-PL" dirty="0" smtClean="0"/>
                        <a:t>TERMIN</a:t>
                      </a:r>
                      <a:r>
                        <a:rPr lang="pl-PL" baseline="0" dirty="0" smtClean="0"/>
                        <a:t> OGŁOSZENIA NABORU</a:t>
                      </a:r>
                      <a:endParaRPr lang="pl-PL" dirty="0"/>
                    </a:p>
                  </a:txBody>
                  <a:tcPr>
                    <a:solidFill>
                      <a:schemeClr val="bg2">
                        <a:lumMod val="50000"/>
                      </a:schemeClr>
                    </a:solidFill>
                  </a:tcPr>
                </a:tc>
                <a:tc>
                  <a:txBody>
                    <a:bodyPr/>
                    <a:lstStyle/>
                    <a:p>
                      <a:r>
                        <a:rPr lang="pl-PL" dirty="0" smtClean="0"/>
                        <a:t>OŚ</a:t>
                      </a:r>
                      <a:r>
                        <a:rPr lang="pl-PL" baseline="0" dirty="0" smtClean="0"/>
                        <a:t> PRIORYTETOWA / DZIAŁANIE / PODDZIAŁANIE</a:t>
                      </a:r>
                      <a:endParaRPr lang="pl-PL" dirty="0"/>
                    </a:p>
                  </a:txBody>
                  <a:tcPr>
                    <a:solidFill>
                      <a:schemeClr val="bg2">
                        <a:lumMod val="50000"/>
                      </a:schemeClr>
                    </a:solidFill>
                  </a:tcPr>
                </a:tc>
                <a:tc>
                  <a:txBody>
                    <a:bodyPr/>
                    <a:lstStyle/>
                    <a:p>
                      <a:r>
                        <a:rPr lang="pl-PL" dirty="0" smtClean="0"/>
                        <a:t>ŹRÓDŁO</a:t>
                      </a:r>
                      <a:r>
                        <a:rPr lang="pl-PL" baseline="0" dirty="0" smtClean="0"/>
                        <a:t> FINANSOWANIA</a:t>
                      </a:r>
                      <a:endParaRPr lang="pl-PL" dirty="0"/>
                    </a:p>
                  </a:txBody>
                  <a:tcPr>
                    <a:solidFill>
                      <a:schemeClr val="bg2">
                        <a:lumMod val="50000"/>
                      </a:schemeClr>
                    </a:solidFill>
                  </a:tcPr>
                </a:tc>
              </a:tr>
              <a:tr h="606713">
                <a:tc rowSpan="2">
                  <a:txBody>
                    <a:bodyPr/>
                    <a:lstStyle/>
                    <a:p>
                      <a:r>
                        <a:rPr lang="pl-PL" dirty="0" smtClean="0"/>
                        <a:t>WRZESIEŃ</a:t>
                      </a:r>
                      <a:endParaRPr lang="pl-PL" dirty="0"/>
                    </a:p>
                  </a:txBody>
                  <a:tcPr/>
                </a:tc>
                <a:tc>
                  <a:txBody>
                    <a:bodyPr/>
                    <a:lstStyle/>
                    <a:p>
                      <a:pPr rtl="0"/>
                      <a:r>
                        <a:rPr lang="pl-PL" sz="1800" b="1" i="0" u="none" strike="noStrike" dirty="0" smtClean="0"/>
                        <a:t>Oś priorytetowa 6 Infrastruktura spójności społecznej</a:t>
                      </a:r>
                      <a:endParaRPr lang="pl-PL" i="0" u="none" strike="noStrike" dirty="0" smtClean="0"/>
                    </a:p>
                    <a:p>
                      <a:pPr rtl="0"/>
                      <a:r>
                        <a:rPr lang="pl-PL" sz="1800" b="0" i="0" u="none" strike="noStrike" dirty="0" smtClean="0"/>
                        <a:t>Działanie 6.1 Inwestycje w infrastrukturę społeczną </a:t>
                      </a:r>
                      <a:endParaRPr lang="pl-PL" b="0" i="0" u="none" strike="noStrike" dirty="0" smtClean="0"/>
                    </a:p>
                    <a:p>
                      <a:pPr rtl="0"/>
                      <a:r>
                        <a:rPr lang="pl-PL" sz="1800" b="0" i="0" u="none" strike="noStrike" dirty="0" err="1" smtClean="0"/>
                        <a:t>Poddziałanie</a:t>
                      </a:r>
                      <a:r>
                        <a:rPr lang="pl-PL" sz="1800" b="0" i="0" u="none" strike="noStrike" dirty="0" smtClean="0"/>
                        <a:t> 6.1.3 ( 6.1.D., 6.1.E.)</a:t>
                      </a:r>
                      <a:endParaRPr lang="pl-PL" b="0" dirty="0" smtClean="0"/>
                    </a:p>
                  </a:txBody>
                  <a:tcPr/>
                </a:tc>
                <a:tc>
                  <a:txBody>
                    <a:bodyPr/>
                    <a:lstStyle/>
                    <a:p>
                      <a:r>
                        <a:rPr lang="pl-PL" dirty="0" smtClean="0"/>
                        <a:t>EFRR</a:t>
                      </a:r>
                      <a:endParaRPr lang="pl-PL" dirty="0"/>
                    </a:p>
                  </a:txBody>
                  <a:tcPr/>
                </a:tc>
              </a:tr>
              <a:tr h="866733">
                <a:tc vMerge="1">
                  <a:txBody>
                    <a:bodyPr/>
                    <a:lstStyle/>
                    <a:p>
                      <a:endParaRPr lang="pl-P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b="1" i="0" u="none" strike="noStrike" dirty="0" smtClean="0"/>
                        <a:t>Oś priorytetowa 6 Infrastruktura spójności społecznej </a:t>
                      </a:r>
                      <a:r>
                        <a:rPr lang="pl-PL" sz="1800" b="0" i="0" u="none" strike="noStrike" dirty="0" smtClean="0"/>
                        <a:t>Działanie 6.3 Rewitalizacja zdegradowanych obszarów </a:t>
                      </a:r>
                    </a:p>
                    <a:p>
                      <a:pPr marL="0" marR="0" indent="0" algn="l" defTabSz="914400" rtl="0" eaLnBrk="1" fontAlgn="auto" latinLnBrk="0" hangingPunct="1">
                        <a:lnSpc>
                          <a:spcPct val="100000"/>
                        </a:lnSpc>
                        <a:spcBef>
                          <a:spcPts val="0"/>
                        </a:spcBef>
                        <a:spcAft>
                          <a:spcPts val="0"/>
                        </a:spcAft>
                        <a:buClrTx/>
                        <a:buSzTx/>
                        <a:buFontTx/>
                        <a:buNone/>
                        <a:tabLst/>
                        <a:defRPr/>
                      </a:pPr>
                      <a:r>
                        <a:rPr lang="pl-PL" sz="1800" b="0" i="0" u="none" strike="noStrike" dirty="0" err="1" smtClean="0"/>
                        <a:t>Poddziałanie</a:t>
                      </a:r>
                      <a:r>
                        <a:rPr lang="pl-PL" sz="1800" b="0" i="0" u="none" strike="noStrike" dirty="0" smtClean="0"/>
                        <a:t> 6.3.3.(6.3.A., 6.3.C.) </a:t>
                      </a:r>
                      <a:endParaRPr lang="pl-PL" dirty="0" smtClean="0"/>
                    </a:p>
                  </a:txBody>
                  <a:tcPr/>
                </a:tc>
                <a:tc>
                  <a:txBody>
                    <a:bodyPr/>
                    <a:lstStyle/>
                    <a:p>
                      <a:r>
                        <a:rPr lang="pl-PL" dirty="0" smtClean="0"/>
                        <a:t>EFRR</a:t>
                      </a:r>
                      <a:endParaRPr lang="pl-PL" dirty="0"/>
                    </a:p>
                  </a:txBody>
                  <a:tcPr/>
                </a:tc>
              </a:tr>
              <a:tr h="866733">
                <a:tc rowSpan="2">
                  <a:txBody>
                    <a:bodyPr/>
                    <a:lstStyle/>
                    <a:p>
                      <a:r>
                        <a:rPr lang="pl-PL" dirty="0" smtClean="0"/>
                        <a:t>PAŹDZIERNIK</a:t>
                      </a:r>
                      <a:endParaRPr lang="pl-PL" dirty="0"/>
                    </a:p>
                  </a:txBody>
                  <a:tcPr/>
                </a:tc>
                <a:tc>
                  <a:txBody>
                    <a:bodyPr/>
                    <a:lstStyle/>
                    <a:p>
                      <a:pPr rtl="0"/>
                      <a:r>
                        <a:rPr lang="pl-PL" sz="1800" b="1" i="0" u="none" strike="noStrike" dirty="0" smtClean="0"/>
                        <a:t>Oś priorytetowa 4 Środowisko i zasoby</a:t>
                      </a:r>
                      <a:endParaRPr lang="pl-PL" dirty="0" smtClean="0"/>
                    </a:p>
                    <a:p>
                      <a:pPr rtl="0"/>
                      <a:r>
                        <a:rPr lang="pl-PL" sz="1800" b="0" i="0" u="none" strike="noStrike" dirty="0" smtClean="0"/>
                        <a:t>Działanie 4.4 Ochrona i udostępnianie zasobów przyrodniczych </a:t>
                      </a:r>
                      <a:endParaRPr lang="pl-PL" b="0" i="0" u="none" strike="noStrike" dirty="0" smtClean="0"/>
                    </a:p>
                    <a:p>
                      <a:pPr rtl="0"/>
                      <a:r>
                        <a:rPr lang="pl-PL" sz="1800" b="0" i="0" u="none" strike="noStrike" dirty="0" err="1" smtClean="0"/>
                        <a:t>Poddziałanie</a:t>
                      </a:r>
                      <a:r>
                        <a:rPr lang="pl-PL" sz="1800" b="0" i="0" u="none" strike="noStrike" dirty="0" smtClean="0"/>
                        <a:t> 4.4.3 (4.4.E,F)</a:t>
                      </a:r>
                      <a:endParaRPr lang="pl-PL"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EFRR</a:t>
                      </a:r>
                    </a:p>
                    <a:p>
                      <a:pPr marL="0" marR="0" indent="0" algn="l" defTabSz="914400" rtl="0" eaLnBrk="1" fontAlgn="auto" latinLnBrk="0" hangingPunct="1">
                        <a:lnSpc>
                          <a:spcPct val="100000"/>
                        </a:lnSpc>
                        <a:spcBef>
                          <a:spcPts val="0"/>
                        </a:spcBef>
                        <a:spcAft>
                          <a:spcPts val="0"/>
                        </a:spcAft>
                        <a:buClrTx/>
                        <a:buSzTx/>
                        <a:buFontTx/>
                        <a:buNone/>
                        <a:tabLst/>
                        <a:defRPr/>
                      </a:pPr>
                      <a:endParaRPr lang="pl-PL" dirty="0" smtClean="0"/>
                    </a:p>
                  </a:txBody>
                  <a:tcPr/>
                </a:tc>
              </a:tr>
              <a:tr h="460403">
                <a:tc vMerge="1">
                  <a:txBody>
                    <a:bodyPr/>
                    <a:lstStyle/>
                    <a:p>
                      <a:endParaRPr lang="pl-PL" dirty="0"/>
                    </a:p>
                  </a:txBody>
                  <a:tcPr/>
                </a:tc>
                <a:tc>
                  <a:txBody>
                    <a:bodyPr/>
                    <a:lstStyle/>
                    <a:p>
                      <a:pPr rtl="0"/>
                      <a:r>
                        <a:rPr lang="pl-PL" sz="1800" b="1" i="0" u="none" strike="noStrike" dirty="0" smtClean="0"/>
                        <a:t>Oś priorytetowa 8 Rynek pracy</a:t>
                      </a:r>
                      <a:endParaRPr lang="pl-PL" dirty="0" smtClean="0"/>
                    </a:p>
                    <a:p>
                      <a:pPr rtl="0"/>
                      <a:r>
                        <a:rPr lang="pl-PL" sz="1800" b="0" i="0" u="none" strike="noStrike" dirty="0" smtClean="0"/>
                        <a:t>Działanie 8.4.Godzenie życia zawodowego i prywatnego</a:t>
                      </a:r>
                      <a:endParaRPr lang="pl-PL" dirty="0" smtClean="0"/>
                    </a:p>
                    <a:p>
                      <a:pPr rtl="0"/>
                      <a:r>
                        <a:rPr lang="pl-PL" sz="1800" b="0" i="0" u="none" strike="noStrike" dirty="0" err="1" smtClean="0"/>
                        <a:t>Poddziałanie</a:t>
                      </a:r>
                      <a:r>
                        <a:rPr lang="pl-PL" sz="1800" b="0" i="0" u="none" strike="noStrike" dirty="0" smtClean="0"/>
                        <a:t> 8.4.3 (8.4.A.)</a:t>
                      </a:r>
                      <a:endParaRPr lang="pl-PL" b="0" i="0" u="none" strike="noStrike" dirty="0" smtClean="0"/>
                    </a:p>
                  </a:txBody>
                  <a:tcPr/>
                </a:tc>
                <a:tc>
                  <a:txBody>
                    <a:bodyPr/>
                    <a:lstStyle/>
                    <a:p>
                      <a:r>
                        <a:rPr lang="pl-PL" dirty="0" smtClean="0"/>
                        <a:t>EFS</a:t>
                      </a:r>
                      <a:endParaRPr lang="pl-PL"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t>Ocena projektów - EFRR / EFS</a:t>
            </a:r>
          </a:p>
        </p:txBody>
      </p:sp>
      <p:sp>
        <p:nvSpPr>
          <p:cNvPr id="3" name="Zawartość — symbol zastępczy 2"/>
          <p:cNvSpPr>
            <a:spLocks noGrp="1"/>
          </p:cNvSpPr>
          <p:nvPr>
            <p:ph idx="1"/>
          </p:nvPr>
        </p:nvSpPr>
        <p:spPr>
          <a:xfrm>
            <a:off x="651292" y="2467501"/>
            <a:ext cx="9613861" cy="3599316"/>
          </a:xfrm>
        </p:spPr>
        <p:txBody>
          <a:bodyPr vert="horz" lIns="91440" tIns="45720" rIns="91440" bIns="45720" rtlCol="0" anchor="t">
            <a:normAutofit/>
          </a:bodyPr>
          <a:lstStyle/>
          <a:p>
            <a:r>
              <a:rPr lang="pl-PL" sz="3500" dirty="0"/>
              <a:t>Weryfikacja techniczna </a:t>
            </a:r>
            <a:r>
              <a:rPr lang="pl-PL" sz="3500" dirty="0" smtClean="0"/>
              <a:t>wniosków</a:t>
            </a:r>
          </a:p>
          <a:p>
            <a:endParaRPr lang="pl-PL" sz="800" dirty="0" smtClean="0"/>
          </a:p>
          <a:p>
            <a:r>
              <a:rPr lang="pl-PL" sz="3500" dirty="0" smtClean="0"/>
              <a:t>Ocena </a:t>
            </a:r>
            <a:r>
              <a:rPr lang="pl-PL" sz="3500" dirty="0"/>
              <a:t>wniosków pod kątem zgodności ze Strategią ZIT </a:t>
            </a:r>
            <a:r>
              <a:rPr lang="pl-PL" sz="3500" dirty="0" smtClean="0"/>
              <a:t>AJ</a:t>
            </a:r>
          </a:p>
          <a:p>
            <a:endParaRPr lang="pl-PL" sz="800" dirty="0"/>
          </a:p>
          <a:p>
            <a:r>
              <a:rPr lang="pl-PL" sz="3500" dirty="0"/>
              <a:t>Ocena formalna </a:t>
            </a:r>
            <a:r>
              <a:rPr lang="pl-PL" sz="3500" dirty="0" smtClean="0"/>
              <a:t>wniosków</a:t>
            </a:r>
          </a:p>
          <a:p>
            <a:endParaRPr lang="pl-PL" sz="900" dirty="0"/>
          </a:p>
          <a:p>
            <a:r>
              <a:rPr lang="pl-PL" sz="3500" dirty="0"/>
              <a:t>Ocena merytoryczna wniosków</a:t>
            </a:r>
          </a:p>
          <a:p>
            <a:endParaRPr lang="pl-PL" dirty="0"/>
          </a:p>
        </p:txBody>
      </p:sp>
    </p:spTree>
    <p:extLst>
      <p:ext uri="{BB962C8B-B14F-4D97-AF65-F5344CB8AC3E}">
        <p14:creationId xmlns:p14="http://schemas.microsoft.com/office/powerpoint/2010/main" val="277256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1"/>
          <p:cNvSpPr txBox="1">
            <a:spLocks/>
          </p:cNvSpPr>
          <p:nvPr/>
        </p:nvSpPr>
        <p:spPr>
          <a:xfrm>
            <a:off x="847235" y="745970"/>
            <a:ext cx="9613859" cy="108094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pl-PL" sz="3600" b="1" i="0" u="none" strike="noStrike" kern="1200" cap="none" spc="0" normalizeH="0" baseline="0" noProof="0" dirty="0" smtClean="0">
                <a:ln>
                  <a:noFill/>
                </a:ln>
                <a:solidFill>
                  <a:schemeClr val="tx1"/>
                </a:solidFill>
                <a:effectLst/>
                <a:uLnTx/>
                <a:uFillTx/>
                <a:latin typeface="+mj-lt"/>
                <a:ea typeface="+mj-ea"/>
                <a:cs typeface="+mj-cs"/>
              </a:rPr>
              <a:t>              Harmonogram naborów  2016</a:t>
            </a:r>
            <a:endParaRPr kumimoji="0" lang="pl-PL" sz="36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6" name="Tabela 5"/>
          <p:cNvGraphicFramePr>
            <a:graphicFrameLocks noGrp="1"/>
          </p:cNvGraphicFramePr>
          <p:nvPr>
            <p:extLst>
              <p:ext uri="{D42A27DB-BD31-4B8C-83A1-F6EECF244321}">
                <p14:modId xmlns:p14="http://schemas.microsoft.com/office/powerpoint/2010/main" val="3014424397"/>
              </p:ext>
            </p:extLst>
          </p:nvPr>
        </p:nvGraphicFramePr>
        <p:xfrm>
          <a:off x="362857" y="2133599"/>
          <a:ext cx="11553371" cy="3889962"/>
        </p:xfrm>
        <a:graphic>
          <a:graphicData uri="http://schemas.openxmlformats.org/drawingml/2006/table">
            <a:tbl>
              <a:tblPr firstRow="1" bandRow="1">
                <a:tableStyleId>{5C22544A-7EE6-4342-B048-85BDC9FD1C3A}</a:tableStyleId>
              </a:tblPr>
              <a:tblGrid>
                <a:gridCol w="1557759"/>
                <a:gridCol w="8062838"/>
                <a:gridCol w="1932774"/>
              </a:tblGrid>
              <a:tr h="769645">
                <a:tc>
                  <a:txBody>
                    <a:bodyPr/>
                    <a:lstStyle/>
                    <a:p>
                      <a:r>
                        <a:rPr lang="pl-PL" dirty="0" smtClean="0"/>
                        <a:t>TERMIN</a:t>
                      </a:r>
                      <a:r>
                        <a:rPr lang="pl-PL" baseline="0" dirty="0" smtClean="0"/>
                        <a:t> OGŁOSZENIA NABORU</a:t>
                      </a:r>
                      <a:endParaRPr lang="pl-PL" dirty="0"/>
                    </a:p>
                  </a:txBody>
                  <a:tcPr>
                    <a:solidFill>
                      <a:schemeClr val="bg2">
                        <a:lumMod val="50000"/>
                      </a:schemeClr>
                    </a:solidFill>
                  </a:tcPr>
                </a:tc>
                <a:tc>
                  <a:txBody>
                    <a:bodyPr/>
                    <a:lstStyle/>
                    <a:p>
                      <a:r>
                        <a:rPr lang="pl-PL" dirty="0" smtClean="0"/>
                        <a:t>OŚ</a:t>
                      </a:r>
                      <a:r>
                        <a:rPr lang="pl-PL" baseline="0" dirty="0" smtClean="0"/>
                        <a:t> PRIORYTETOWA / DZIAŁANIE / PODDZIAŁANIE</a:t>
                      </a:r>
                      <a:endParaRPr lang="pl-PL" dirty="0"/>
                    </a:p>
                  </a:txBody>
                  <a:tcPr>
                    <a:solidFill>
                      <a:schemeClr val="bg2">
                        <a:lumMod val="50000"/>
                      </a:schemeClr>
                    </a:solidFill>
                  </a:tcPr>
                </a:tc>
                <a:tc>
                  <a:txBody>
                    <a:bodyPr/>
                    <a:lstStyle/>
                    <a:p>
                      <a:r>
                        <a:rPr lang="pl-PL" dirty="0" smtClean="0"/>
                        <a:t>ŹRÓDŁO</a:t>
                      </a:r>
                      <a:r>
                        <a:rPr lang="pl-PL" baseline="0" dirty="0" smtClean="0"/>
                        <a:t> FINANSOWANIA</a:t>
                      </a:r>
                      <a:endParaRPr lang="pl-PL" dirty="0"/>
                    </a:p>
                  </a:txBody>
                  <a:tcPr>
                    <a:solidFill>
                      <a:schemeClr val="bg2">
                        <a:lumMod val="50000"/>
                      </a:schemeClr>
                    </a:solidFill>
                  </a:tcPr>
                </a:tc>
              </a:tr>
              <a:tr h="1509099">
                <a:tc rowSpan="2">
                  <a:txBody>
                    <a:bodyPr/>
                    <a:lstStyle/>
                    <a:p>
                      <a:endParaRPr lang="pl-PL" dirty="0" smtClean="0"/>
                    </a:p>
                    <a:p>
                      <a:endParaRPr lang="pl-PL" dirty="0" smtClean="0"/>
                    </a:p>
                    <a:p>
                      <a:endParaRPr lang="pl-PL" dirty="0" smtClean="0"/>
                    </a:p>
                    <a:p>
                      <a:endParaRPr lang="pl-PL" dirty="0" smtClean="0"/>
                    </a:p>
                    <a:p>
                      <a:endParaRPr lang="pl-PL" dirty="0" smtClean="0"/>
                    </a:p>
                    <a:p>
                      <a:r>
                        <a:rPr lang="pl-PL" dirty="0" smtClean="0"/>
                        <a:t>LISTOPAD</a:t>
                      </a:r>
                    </a:p>
                  </a:txBody>
                  <a:tcPr/>
                </a:tc>
                <a:tc>
                  <a:txBody>
                    <a:bodyPr/>
                    <a:lstStyle/>
                    <a:p>
                      <a:pPr marL="0" algn="l" defTabSz="914400" rtl="0" eaLnBrk="1" latinLnBrk="0" hangingPunct="1">
                        <a:lnSpc>
                          <a:spcPct val="120000"/>
                        </a:lnSpc>
                      </a:pPr>
                      <a:r>
                        <a:rPr lang="pl-PL" sz="1800" b="1" i="0" u="none" strike="noStrike" kern="1200" dirty="0" smtClean="0">
                          <a:solidFill>
                            <a:schemeClr val="dk1"/>
                          </a:solidFill>
                          <a:latin typeface="+mn-lt"/>
                          <a:ea typeface="+mn-ea"/>
                          <a:cs typeface="+mn-cs"/>
                        </a:rPr>
                        <a:t>Oś priorytetowa 3 Gospodarka niskoemisyjna </a:t>
                      </a:r>
                    </a:p>
                    <a:p>
                      <a:pPr marL="0" algn="l" defTabSz="914400" rtl="0" eaLnBrk="1" latinLnBrk="0" hangingPunct="1">
                        <a:lnSpc>
                          <a:spcPct val="120000"/>
                        </a:lnSpc>
                      </a:pPr>
                      <a:r>
                        <a:rPr lang="pl-PL" sz="1800" b="0" i="0" u="none" strike="noStrike" kern="1200" dirty="0" smtClean="0">
                          <a:solidFill>
                            <a:schemeClr val="dk1"/>
                          </a:solidFill>
                          <a:latin typeface="+mn-lt"/>
                          <a:ea typeface="+mn-ea"/>
                          <a:cs typeface="+mn-cs"/>
                        </a:rPr>
                        <a:t>Działanie 3.4 Wdrażanie strategii niskoemisyjnych</a:t>
                      </a:r>
                    </a:p>
                    <a:p>
                      <a:pPr marL="0" algn="l" defTabSz="914400" rtl="0" eaLnBrk="1" latinLnBrk="0" hangingPunct="1">
                        <a:lnSpc>
                          <a:spcPct val="120000"/>
                        </a:lnSpc>
                      </a:pPr>
                      <a:r>
                        <a:rPr lang="pl-PL" sz="1800" b="0" i="0" u="none" strike="noStrike" kern="1200" dirty="0" err="1" smtClean="0">
                          <a:solidFill>
                            <a:schemeClr val="dk1"/>
                          </a:solidFill>
                          <a:latin typeface="+mn-lt"/>
                          <a:ea typeface="+mn-ea"/>
                          <a:cs typeface="+mn-cs"/>
                        </a:rPr>
                        <a:t>Poddziałanie</a:t>
                      </a:r>
                      <a:r>
                        <a:rPr lang="pl-PL" sz="1800" b="0" i="0" u="none" strike="noStrike" kern="1200" dirty="0" smtClean="0">
                          <a:solidFill>
                            <a:schemeClr val="dk1"/>
                          </a:solidFill>
                          <a:latin typeface="+mn-lt"/>
                          <a:ea typeface="+mn-ea"/>
                          <a:cs typeface="+mn-cs"/>
                        </a:rPr>
                        <a:t> 3.4.3 (3.4.B.)</a:t>
                      </a:r>
                    </a:p>
                  </a:txBody>
                  <a:tcPr marL="38100" marR="38100" marT="38100" marB="38100"/>
                </a:tc>
                <a:tc>
                  <a:txBody>
                    <a:bodyPr/>
                    <a:lstStyle/>
                    <a:p>
                      <a:r>
                        <a:rPr lang="pl-PL" dirty="0" smtClean="0"/>
                        <a:t>EFRR</a:t>
                      </a:r>
                      <a:endParaRPr lang="pl-PL" dirty="0"/>
                    </a:p>
                  </a:txBody>
                  <a:tcPr/>
                </a:tc>
              </a:tr>
              <a:tr h="1466463">
                <a:tc vMerge="1">
                  <a:txBody>
                    <a:bodyPr/>
                    <a:lstStyle/>
                    <a:p>
                      <a:endParaRPr lang="pl-PL" dirty="0" smtClean="0"/>
                    </a:p>
                  </a:txBody>
                  <a:tcPr/>
                </a:tc>
                <a:tc>
                  <a:txBody>
                    <a:bodyPr/>
                    <a:lstStyle/>
                    <a:p>
                      <a:pPr rtl="0"/>
                      <a:r>
                        <a:rPr lang="pl-PL" sz="1800" b="1" i="0" u="none" strike="noStrike" dirty="0" smtClean="0"/>
                        <a:t>Oś priorytetowa10 Edukacja </a:t>
                      </a:r>
                      <a:endParaRPr lang="pl-PL" i="0" u="none" strike="noStrike" dirty="0" smtClean="0"/>
                    </a:p>
                    <a:p>
                      <a:pPr rtl="0"/>
                      <a:r>
                        <a:rPr lang="pl-PL" sz="1800" b="0" i="0" u="none" strike="noStrike" dirty="0" smtClean="0"/>
                        <a:t>Działanie 10.1 Zapewnienie równego dostępu do wysokiej jakości edukacji przedszkolnej</a:t>
                      </a:r>
                      <a:endParaRPr lang="pl-PL" b="0" dirty="0" smtClean="0"/>
                    </a:p>
                    <a:p>
                      <a:pPr rtl="0"/>
                      <a:r>
                        <a:rPr lang="pl-PL" sz="1800" b="0" i="0" u="none" strike="noStrike" dirty="0" err="1" smtClean="0"/>
                        <a:t>Poddziałanie</a:t>
                      </a:r>
                      <a:r>
                        <a:rPr lang="pl-PL" sz="1800" b="0" i="0" u="none" strike="noStrike" dirty="0" smtClean="0"/>
                        <a:t> 10.1.3 ( 10.1.A,B,C,)</a:t>
                      </a:r>
                      <a:endParaRPr lang="pl-PL" b="0" dirty="0"/>
                    </a:p>
                  </a:txBody>
                  <a:tcPr/>
                </a:tc>
                <a:tc>
                  <a:txBody>
                    <a:bodyPr/>
                    <a:lstStyle/>
                    <a:p>
                      <a:r>
                        <a:rPr lang="pl-PL" dirty="0" smtClean="0"/>
                        <a:t>EFS</a:t>
                      </a:r>
                      <a:endParaRPr lang="pl-PL"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95759" y="2771809"/>
            <a:ext cx="8366797" cy="1373070"/>
          </a:xfrm>
        </p:spPr>
        <p:txBody>
          <a:bodyPr/>
          <a:lstStyle/>
          <a:p>
            <a:r>
              <a:rPr lang="pl-PL" b="1" dirty="0"/>
              <a:t>Zintegrowane Inwestycje Terytorialne AJ</a:t>
            </a:r>
          </a:p>
        </p:txBody>
      </p:sp>
      <p:sp>
        <p:nvSpPr>
          <p:cNvPr id="3" name="Podtytuł 2"/>
          <p:cNvSpPr>
            <a:spLocks noGrp="1"/>
          </p:cNvSpPr>
          <p:nvPr>
            <p:ph type="subTitle" idx="1"/>
          </p:nvPr>
        </p:nvSpPr>
        <p:spPr/>
        <p:txBody>
          <a:bodyPr vert="horz" lIns="91440" tIns="45720" rIns="91440" bIns="45720" rtlCol="0" anchor="t">
            <a:normAutofit/>
          </a:bodyPr>
          <a:lstStyle/>
          <a:p>
            <a:r>
              <a:rPr lang="pl-PL" dirty="0"/>
              <a:t>Wydział Zarządzania Zintegrowanymi Inwestycjami Terytorialnymi Aglomeracji Jeleniogórskiej</a:t>
            </a:r>
          </a:p>
        </p:txBody>
      </p:sp>
      <p:pic>
        <p:nvPicPr>
          <p:cNvPr id="4" name="Obraz 3" descr="FEPR-DS-UE-EFS-kolor.png"/>
          <p:cNvPicPr>
            <a:picLocks noChangeAspect="1"/>
          </p:cNvPicPr>
          <p:nvPr/>
        </p:nvPicPr>
        <p:blipFill>
          <a:blip r:embed="rId3"/>
          <a:stretch>
            <a:fillRect/>
          </a:stretch>
        </p:blipFill>
        <p:spPr>
          <a:xfrm>
            <a:off x="1422400" y="244475"/>
            <a:ext cx="9013371" cy="882650"/>
          </a:xfrm>
          <a:prstGeom prst="rect">
            <a:avLst/>
          </a:prstGeom>
        </p:spPr>
      </p:pic>
      <p:sp>
        <p:nvSpPr>
          <p:cNvPr id="5" name="pole tekstowe 4"/>
          <p:cNvSpPr txBox="1"/>
          <p:nvPr/>
        </p:nvSpPr>
        <p:spPr>
          <a:xfrm>
            <a:off x="1727200" y="1244600"/>
            <a:ext cx="8318500" cy="400050"/>
          </a:xfrm>
          <a:prstGeom prst="rect">
            <a:avLst/>
          </a:prstGeom>
        </p:spPr>
        <p:txBody>
          <a:bodyPr rtlCol="0">
            <a:spAutoFit/>
          </a:bodyPr>
          <a:lstStyle/>
          <a:p>
            <a:pPr algn="ctr"/>
            <a:r>
              <a:rPr lang="pl-PL" sz="1000" dirty="0">
                <a:solidFill>
                  <a:srgbClr val="000000"/>
                </a:solidFill>
              </a:rPr>
              <a:t>Projekt dofinansowany z środków Unii Europejskiej w ramach Pomocy Technicznej Regionalnego Programu </a:t>
            </a:r>
          </a:p>
          <a:p>
            <a:pPr algn="ctr"/>
            <a:r>
              <a:rPr lang="pl-PL" sz="1000" dirty="0">
                <a:solidFill>
                  <a:srgbClr val="000000"/>
                </a:solidFill>
              </a:rPr>
              <a:t>Operacyjnego dla Województwa Dolnośląskiego na lata 2014-2020.</a:t>
            </a:r>
          </a:p>
        </p:txBody>
      </p:sp>
    </p:spTree>
    <p:extLst>
      <p:ext uri="{BB962C8B-B14F-4D97-AF65-F5344CB8AC3E}">
        <p14:creationId xmlns:p14="http://schemas.microsoft.com/office/powerpoint/2010/main" val="1397264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b="1" dirty="0" smtClean="0"/>
              <a:t>Weryfikacja techniczna wniosków</a:t>
            </a:r>
            <a:endParaRPr lang="pl-PL" b="1" dirty="0"/>
          </a:p>
        </p:txBody>
      </p:sp>
      <p:sp>
        <p:nvSpPr>
          <p:cNvPr id="4" name="Zawartość — symbol zastępczy 2"/>
          <p:cNvSpPr>
            <a:spLocks noGrp="1"/>
          </p:cNvSpPr>
          <p:nvPr>
            <p:ph idx="1"/>
          </p:nvPr>
        </p:nvSpPr>
        <p:spPr>
          <a:xfrm>
            <a:off x="636778" y="2462512"/>
            <a:ext cx="9613861" cy="3599316"/>
          </a:xfrm>
        </p:spPr>
        <p:txBody>
          <a:bodyPr vert="horz" lIns="91440" tIns="45720" rIns="91440" bIns="45720" rtlCol="0" anchor="t">
            <a:normAutofit fontScale="85000" lnSpcReduction="20000"/>
          </a:bodyPr>
          <a:lstStyle/>
          <a:p>
            <a:r>
              <a:rPr lang="pl-PL" sz="3600" dirty="0"/>
              <a:t>odbywa się </a:t>
            </a:r>
            <a:r>
              <a:rPr lang="pl-PL" sz="3600" b="1" dirty="0"/>
              <a:t>przed rozpoczęciem prac </a:t>
            </a:r>
            <a:r>
              <a:rPr lang="pl-PL" sz="3600" b="1" dirty="0" smtClean="0"/>
              <a:t>KOP</a:t>
            </a:r>
            <a:endParaRPr lang="pl-PL" sz="3600" dirty="0" smtClean="0"/>
          </a:p>
          <a:p>
            <a:r>
              <a:rPr lang="pl-PL" sz="3600" b="1" dirty="0" smtClean="0"/>
              <a:t>s</a:t>
            </a:r>
            <a:r>
              <a:rPr sz="3600" b="1" dirty="0" smtClean="0"/>
              <a:t>prawdzenie wniosków pod kątem spełnienia przesłanek art.</a:t>
            </a:r>
            <a:r>
              <a:rPr lang="pl-PL" sz="3600" b="1" dirty="0" smtClean="0"/>
              <a:t> </a:t>
            </a:r>
            <a:r>
              <a:rPr sz="3600" b="1" dirty="0" smtClean="0"/>
              <a:t>43</a:t>
            </a:r>
          </a:p>
          <a:p>
            <a:pPr>
              <a:buNone/>
            </a:pPr>
            <a:r>
              <a:rPr sz="1800" dirty="0" smtClean="0"/>
              <a:t>    </a:t>
            </a:r>
            <a:r>
              <a:rPr sz="1800" i="1" dirty="0" smtClean="0"/>
              <a:t>Art. 43. Ustawy o zasadach realizacji programów w zakresie polityki spójności finansowanych w perspektywie finansowej 2014 - 2020</a:t>
            </a:r>
          </a:p>
          <a:p>
            <a:pPr>
              <a:buNone/>
            </a:pPr>
            <a:r>
              <a:rPr sz="1800" dirty="0" smtClean="0"/>
              <a:t>    1. W razie stwierdzenia we wniosku o dofinansowanie projektu braków formalnych lub oczywistych omyłek, właściwa instytucja wzywa wnioskodawcę do uzupełnienia wniosku lub poprawienia w nim oczywistej omyłki, w wyznaczonym terminie nie krótszym niż 7 dni, pod rygorem pozostawienia wniosku bez rozpatrzenia. </a:t>
            </a:r>
            <a:br>
              <a:rPr sz="1800" dirty="0" smtClean="0"/>
            </a:br>
            <a:r>
              <a:rPr sz="1800" dirty="0" smtClean="0"/>
              <a:t>2. Uzupełnienie wniosku o dofinansowanie projektu lub poprawienie w nim oczywistej omyłki nie może prowadzić do jego istotnej modyfikacji.</a:t>
            </a:r>
            <a:endParaRPr sz="1800" b="1" dirty="0" smtClean="0"/>
          </a:p>
          <a:p>
            <a:r>
              <a:rPr lang="pl-PL" sz="3600" b="1" dirty="0" smtClean="0"/>
              <a:t>m</a:t>
            </a:r>
            <a:r>
              <a:rPr sz="3600" b="1" dirty="0" smtClean="0"/>
              <a:t>ożliwość poprawy /uzupełnienia wniosku pod kątem formalnych i oczywistych omyłek</a:t>
            </a:r>
            <a:endParaRPr lang="pl-PL" sz="3500" b="1" dirty="0" smtClean="0"/>
          </a:p>
          <a:p>
            <a:endParaRPr lang="pl-PL"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5759" y="753228"/>
            <a:ext cx="9798423" cy="1080938"/>
          </a:xfrm>
        </p:spPr>
        <p:txBody>
          <a:bodyPr>
            <a:normAutofit/>
          </a:bodyPr>
          <a:lstStyle/>
          <a:p>
            <a:r>
              <a:rPr lang="pl-PL" b="1" dirty="0">
                <a:latin typeface="Trebuchet MS" charset="0"/>
              </a:rPr>
              <a:t>Kryteria oceny zgodności projektów </a:t>
            </a:r>
            <a:r>
              <a:rPr lang="pl-PL" b="1" dirty="0" smtClean="0">
                <a:latin typeface="Trebuchet MS" charset="0"/>
              </a:rPr>
              <a:t/>
            </a:r>
            <a:br>
              <a:rPr lang="pl-PL" b="1" dirty="0" smtClean="0">
                <a:latin typeface="Trebuchet MS" charset="0"/>
              </a:rPr>
            </a:br>
            <a:r>
              <a:rPr lang="pl-PL" b="1" dirty="0" smtClean="0">
                <a:latin typeface="Trebuchet MS" charset="0"/>
              </a:rPr>
              <a:t>ze </a:t>
            </a:r>
            <a:r>
              <a:rPr lang="pl-PL" b="1" dirty="0">
                <a:latin typeface="Trebuchet MS" charset="0"/>
              </a:rPr>
              <a:t>Strategią ZIT </a:t>
            </a:r>
            <a:r>
              <a:rPr lang="pl-PL" b="1" dirty="0" smtClean="0">
                <a:latin typeface="Trebuchet MS" charset="0"/>
              </a:rPr>
              <a:t>AJ– KRYTERIA KLUCZOWE</a:t>
            </a:r>
            <a:endParaRPr lang="pl-PL" b="1" dirty="0">
              <a:latin typeface="Trebuchet MS" charset="0"/>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6693342"/>
              </p:ext>
            </p:extLst>
          </p:nvPr>
        </p:nvGraphicFramePr>
        <p:xfrm>
          <a:off x="760677" y="2329180"/>
          <a:ext cx="10663815" cy="3912713"/>
        </p:xfrm>
        <a:graphic>
          <a:graphicData uri="http://schemas.openxmlformats.org/drawingml/2006/table">
            <a:tbl>
              <a:tblPr firstRow="1" bandRow="1">
                <a:tableStyleId>{5C22544A-7EE6-4342-B048-85BDC9FD1C3A}</a:tableStyleId>
              </a:tblPr>
              <a:tblGrid>
                <a:gridCol w="574637">
                  <a:extLst>
                    <a:ext uri="{9D8B030D-6E8A-4147-A177-3AD203B41FA5}">
                      <a16:colId xmlns="" xmlns:a16="http://schemas.microsoft.com/office/drawing/2014/main" val="1119627528"/>
                    </a:ext>
                  </a:extLst>
                </a:gridCol>
                <a:gridCol w="3523125">
                  <a:extLst>
                    <a:ext uri="{9D8B030D-6E8A-4147-A177-3AD203B41FA5}">
                      <a16:colId xmlns="" xmlns:a16="http://schemas.microsoft.com/office/drawing/2014/main" val="3785847995"/>
                    </a:ext>
                  </a:extLst>
                </a:gridCol>
                <a:gridCol w="3899971">
                  <a:extLst>
                    <a:ext uri="{9D8B030D-6E8A-4147-A177-3AD203B41FA5}">
                      <a16:colId xmlns="" xmlns:a16="http://schemas.microsoft.com/office/drawing/2014/main" val="191516356"/>
                    </a:ext>
                  </a:extLst>
                </a:gridCol>
                <a:gridCol w="2666082">
                  <a:extLst>
                    <a:ext uri="{9D8B030D-6E8A-4147-A177-3AD203B41FA5}">
                      <a16:colId xmlns="" xmlns:a16="http://schemas.microsoft.com/office/drawing/2014/main" val="4175787850"/>
                    </a:ext>
                  </a:extLst>
                </a:gridCol>
              </a:tblGrid>
              <a:tr h="594619">
                <a:tc>
                  <a:txBody>
                    <a:bodyPr/>
                    <a:lstStyle/>
                    <a:p>
                      <a:r>
                        <a:rPr lang="pl-PL" dirty="0" smtClean="0">
                          <a:latin typeface="Trebuchet MS" charset="0"/>
                        </a:rPr>
                        <a:t>Lp</a:t>
                      </a:r>
                      <a:r>
                        <a:rPr lang="pl-PL" dirty="0">
                          <a:latin typeface="Trebuchet MS" charset="0"/>
                        </a:rPr>
                        <a:t>.</a:t>
                      </a:r>
                    </a:p>
                  </a:txBody>
                  <a:tcPr/>
                </a:tc>
                <a:tc>
                  <a:txBody>
                    <a:bodyPr/>
                    <a:lstStyle/>
                    <a:p>
                      <a:pPr algn="ctr"/>
                      <a:r>
                        <a:rPr lang="pl-PL" sz="2000" b="1" kern="1200" dirty="0" smtClean="0">
                          <a:solidFill>
                            <a:schemeClr val="lt1"/>
                          </a:solidFill>
                          <a:effectLst/>
                          <a:latin typeface="+mn-lt"/>
                          <a:ea typeface="+mn-ea"/>
                          <a:cs typeface="+mn-cs"/>
                        </a:rPr>
                        <a:t>KRYTERIA KLUCZOWE</a:t>
                      </a:r>
                      <a:endParaRPr lang="pl-PL" sz="2000" b="1" dirty="0">
                        <a:latin typeface="Trebuchet MS" charset="0"/>
                      </a:endParaRPr>
                    </a:p>
                  </a:txBody>
                  <a:tcPr/>
                </a:tc>
                <a:tc>
                  <a:txBody>
                    <a:bodyPr/>
                    <a:lstStyle/>
                    <a:p>
                      <a:pPr algn="ctr"/>
                      <a:r>
                        <a:rPr lang="pl-PL" sz="1800" b="1" kern="1200" dirty="0" smtClean="0">
                          <a:solidFill>
                            <a:schemeClr val="lt1"/>
                          </a:solidFill>
                          <a:effectLst/>
                          <a:latin typeface="+mn-lt"/>
                          <a:ea typeface="+mn-ea"/>
                          <a:cs typeface="+mn-cs"/>
                        </a:rPr>
                        <a:t>DEFINICJA</a:t>
                      </a:r>
                      <a:r>
                        <a:rPr lang="pl-PL" sz="1800" b="1" kern="1200" baseline="0" dirty="0" smtClean="0">
                          <a:solidFill>
                            <a:schemeClr val="lt1"/>
                          </a:solidFill>
                          <a:effectLst/>
                          <a:latin typeface="+mn-lt"/>
                          <a:ea typeface="+mn-ea"/>
                          <a:cs typeface="+mn-cs"/>
                        </a:rPr>
                        <a:t> KRYTERIUM</a:t>
                      </a:r>
                      <a:endParaRPr lang="pl-PL" dirty="0">
                        <a:latin typeface="Trebuchet MS"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chemeClr val="lt1"/>
                          </a:solidFill>
                          <a:effectLst/>
                          <a:latin typeface="+mn-lt"/>
                          <a:ea typeface="+mn-ea"/>
                          <a:cs typeface="+mn-cs"/>
                        </a:rPr>
                        <a:t>OPIS ZNACZENIA KRYTERIUM</a:t>
                      </a:r>
                      <a:endParaRPr lang="pl-PL" dirty="0" smtClean="0">
                        <a:latin typeface="Trebuchet MS" charset="0"/>
                      </a:endParaRPr>
                    </a:p>
                  </a:txBody>
                  <a:tcPr/>
                </a:tc>
                <a:extLst>
                  <a:ext uri="{0D108BD9-81ED-4DB2-BD59-A6C34878D82A}">
                    <a16:rowId xmlns="" xmlns:a16="http://schemas.microsoft.com/office/drawing/2014/main" val="1028040411"/>
                  </a:ext>
                </a:extLst>
              </a:tr>
              <a:tr h="1217554">
                <a:tc>
                  <a:txBody>
                    <a:bodyPr/>
                    <a:lstStyle/>
                    <a:p>
                      <a:pPr algn="ctr"/>
                      <a:r>
                        <a:rPr lang="pl-PL" b="1" dirty="0" smtClean="0"/>
                        <a:t>1.</a:t>
                      </a:r>
                    </a:p>
                    <a:p>
                      <a:pPr algn="ctr"/>
                      <a:endParaRPr lang="pl-PL" b="1" dirty="0" smtClean="0"/>
                    </a:p>
                  </a:txBody>
                  <a:tcPr/>
                </a:tc>
                <a:tc>
                  <a:txBody>
                    <a:bodyPr/>
                    <a:lstStyle/>
                    <a:p>
                      <a:pPr algn="ctr"/>
                      <a:r>
                        <a:rPr lang="pl-PL" sz="1800" b="1" kern="1200" dirty="0" smtClean="0">
                          <a:solidFill>
                            <a:schemeClr val="dk1"/>
                          </a:solidFill>
                          <a:effectLst/>
                          <a:latin typeface="+mn-lt"/>
                          <a:ea typeface="+mn-ea"/>
                          <a:cs typeface="+mn-cs"/>
                        </a:rPr>
                        <a:t>Ocena zgodności projektu ze Strategią ZIT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0" i="1" kern="1200" dirty="0" smtClean="0">
                          <a:solidFill>
                            <a:schemeClr val="dk1"/>
                          </a:solidFill>
                          <a:effectLst/>
                          <a:latin typeface="+mn-lt"/>
                          <a:ea typeface="+mn-ea"/>
                          <a:cs typeface="+mn-cs"/>
                        </a:rPr>
                        <a:t>Weryfikacja czy projekt wpisuje się w strategię ZIT</a:t>
                      </a:r>
                    </a:p>
                  </a:txBody>
                  <a:tcPr/>
                </a:tc>
                <a:tc>
                  <a:txBody>
                    <a:bodyPr/>
                    <a:lstStyle/>
                    <a:p>
                      <a:pPr algn="ctr"/>
                      <a:r>
                        <a:rPr lang="pl-PL" sz="1600" b="0" i="1" kern="1200" dirty="0" smtClean="0">
                          <a:solidFill>
                            <a:schemeClr val="dk1"/>
                          </a:solidFill>
                          <a:effectLst/>
                          <a:latin typeface="+mn-lt"/>
                          <a:ea typeface="+mn-ea"/>
                          <a:cs typeface="+mn-cs"/>
                        </a:rPr>
                        <a:t>TAK/NIE</a:t>
                      </a:r>
                      <a:r>
                        <a:rPr lang="pl-PL" sz="1000" b="0" i="1" kern="1200" dirty="0" smtClean="0">
                          <a:solidFill>
                            <a:schemeClr val="dk1"/>
                          </a:solidFill>
                          <a:effectLst/>
                          <a:latin typeface="+mn-lt"/>
                          <a:ea typeface="+mn-ea"/>
                          <a:cs typeface="+mn-cs"/>
                        </a:rPr>
                        <a:t> </a:t>
                      </a:r>
                    </a:p>
                    <a:p>
                      <a:pPr algn="ctr"/>
                      <a:r>
                        <a:rPr lang="pl-PL" sz="1600" b="0" i="1" kern="1200" dirty="0" smtClean="0">
                          <a:solidFill>
                            <a:schemeClr val="dk1"/>
                          </a:solidFill>
                          <a:effectLst/>
                          <a:latin typeface="+mn-lt"/>
                          <a:ea typeface="+mn-ea"/>
                          <a:cs typeface="+mn-cs"/>
                        </a:rPr>
                        <a:t>Kryterium obligatoryjne (kluczowe) – niespełnienie oznacza odrzucenie wniosku</a:t>
                      </a:r>
                    </a:p>
                  </a:txBody>
                  <a:tcPr/>
                </a:tc>
                <a:extLst>
                  <a:ext uri="{0D108BD9-81ED-4DB2-BD59-A6C34878D82A}">
                    <a16:rowId xmlns="" xmlns:a16="http://schemas.microsoft.com/office/drawing/2014/main" val="2920108818"/>
                  </a:ext>
                </a:extLst>
              </a:tr>
              <a:tr h="19619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b="1" dirty="0" smtClean="0"/>
                        <a:t>2.</a:t>
                      </a:r>
                    </a:p>
                    <a:p>
                      <a:pPr algn="ctr"/>
                      <a:endParaRPr lang="pl-PL" b="1"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chemeClr val="dk1"/>
                          </a:solidFill>
                          <a:effectLst/>
                          <a:latin typeface="+mn-lt"/>
                          <a:ea typeface="+mn-ea"/>
                          <a:cs typeface="+mn-cs"/>
                        </a:rPr>
                        <a:t>Poprawność doboru wskaźników</a:t>
                      </a:r>
                    </a:p>
                    <a:p>
                      <a:pPr algn="ctr"/>
                      <a:endParaRPr lang="pl-PL" b="1" dirty="0">
                        <a:latin typeface="Trebuchet MS"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0" i="1" kern="1200" dirty="0" smtClean="0">
                          <a:solidFill>
                            <a:schemeClr val="dk1"/>
                          </a:solidFill>
                          <a:effectLst/>
                          <a:latin typeface="+mn-lt"/>
                          <a:ea typeface="+mn-ea"/>
                          <a:cs typeface="+mn-cs"/>
                        </a:rPr>
                        <a:t>W ramach kryterium będzie sprawdzane czy wybrane wskaźniki produktu i rezultatu odzwierciedlają zakres rzeczowy projektu, </a:t>
                      </a:r>
                      <a:br>
                        <a:rPr lang="pl-PL" sz="1600" b="0" i="1" kern="1200" dirty="0" smtClean="0">
                          <a:solidFill>
                            <a:schemeClr val="dk1"/>
                          </a:solidFill>
                          <a:effectLst/>
                          <a:latin typeface="+mn-lt"/>
                          <a:ea typeface="+mn-ea"/>
                          <a:cs typeface="+mn-cs"/>
                        </a:rPr>
                      </a:br>
                      <a:r>
                        <a:rPr lang="pl-PL" sz="1600" b="0" i="1" kern="1200" dirty="0" smtClean="0">
                          <a:solidFill>
                            <a:schemeClr val="dk1"/>
                          </a:solidFill>
                          <a:effectLst/>
                          <a:latin typeface="+mn-lt"/>
                          <a:ea typeface="+mn-ea"/>
                          <a:cs typeface="+mn-cs"/>
                        </a:rPr>
                        <a:t>a założone do osiągnięcia wartości są realne do osiągnięcia (nie zostały sztucznie zawyżone lub zaniżone)</a:t>
                      </a:r>
                    </a:p>
                  </a:txBody>
                  <a:tcPr/>
                </a:tc>
                <a:tc>
                  <a:txBody>
                    <a:bodyPr/>
                    <a:lstStyle/>
                    <a:p>
                      <a:pPr algn="ctr"/>
                      <a:r>
                        <a:rPr lang="pl-PL" sz="1600" b="0" i="1" kern="1200" dirty="0" smtClean="0">
                          <a:solidFill>
                            <a:schemeClr val="dk1"/>
                          </a:solidFill>
                          <a:effectLst/>
                          <a:latin typeface="+mn-lt"/>
                          <a:ea typeface="+mn-ea"/>
                          <a:cs typeface="+mn-cs"/>
                        </a:rPr>
                        <a:t>TAK/NIE/NIE DOTYCZY</a:t>
                      </a:r>
                    </a:p>
                    <a:p>
                      <a:pPr algn="ctr"/>
                      <a:r>
                        <a:rPr lang="pl-PL" sz="1600" b="0" i="1" kern="1200" dirty="0" smtClean="0">
                          <a:solidFill>
                            <a:schemeClr val="dk1"/>
                          </a:solidFill>
                          <a:effectLst/>
                          <a:latin typeface="+mn-lt"/>
                          <a:ea typeface="+mn-ea"/>
                          <a:cs typeface="+mn-cs"/>
                        </a:rPr>
                        <a:t> </a:t>
                      </a:r>
                    </a:p>
                    <a:p>
                      <a:pPr algn="ctr"/>
                      <a:r>
                        <a:rPr lang="pl-PL" sz="1600" b="0" i="1" kern="1200" dirty="0" smtClean="0">
                          <a:solidFill>
                            <a:schemeClr val="dk1"/>
                          </a:solidFill>
                          <a:effectLst/>
                          <a:latin typeface="+mn-lt"/>
                          <a:ea typeface="+mn-ea"/>
                          <a:cs typeface="+mn-cs"/>
                        </a:rPr>
                        <a:t>Kryterium obligatoryjne (kluczowe) – niespełnienie oznacza odrzucenie wniosku</a:t>
                      </a:r>
                    </a:p>
                  </a:txBody>
                  <a:tcPr/>
                </a:tc>
              </a:tr>
            </a:tbl>
          </a:graphicData>
        </a:graphic>
      </p:graphicFrame>
      <p:sp>
        <p:nvSpPr>
          <p:cNvPr id="5" name="Prostokąt 4"/>
          <p:cNvSpPr/>
          <p:nvPr/>
        </p:nvSpPr>
        <p:spPr>
          <a:xfrm>
            <a:off x="682172" y="6370323"/>
            <a:ext cx="10697029" cy="246221"/>
          </a:xfrm>
          <a:prstGeom prst="rect">
            <a:avLst/>
          </a:prstGeom>
        </p:spPr>
        <p:txBody>
          <a:bodyPr wrap="square">
            <a:spAutoFit/>
          </a:bodyPr>
          <a:lstStyle/>
          <a:p>
            <a:pPr algn="ctr"/>
            <a:r>
              <a:rPr sz="1000" dirty="0" smtClean="0"/>
              <a:t>.</a:t>
            </a:r>
            <a:endParaRPr lang="pl-PL" sz="1000" dirty="0"/>
          </a:p>
        </p:txBody>
      </p:sp>
    </p:spTree>
    <p:extLst>
      <p:ext uri="{BB962C8B-B14F-4D97-AF65-F5344CB8AC3E}">
        <p14:creationId xmlns:p14="http://schemas.microsoft.com/office/powerpoint/2010/main" val="3696288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5759" y="753229"/>
            <a:ext cx="9798423" cy="1080937"/>
          </a:xfrm>
        </p:spPr>
        <p:txBody>
          <a:bodyPr/>
          <a:lstStyle/>
          <a:p>
            <a:r>
              <a:rPr lang="pl-PL" b="1" dirty="0">
                <a:latin typeface="Trebuchet MS" charset="0"/>
              </a:rPr>
              <a:t>Kryteria oceny zgodności projektów </a:t>
            </a:r>
            <a:r>
              <a:rPr lang="pl-PL" b="1" dirty="0" smtClean="0">
                <a:latin typeface="Trebuchet MS" charset="0"/>
              </a:rPr>
              <a:t/>
            </a:r>
            <a:br>
              <a:rPr lang="pl-PL" b="1" dirty="0" smtClean="0">
                <a:latin typeface="Trebuchet MS" charset="0"/>
              </a:rPr>
            </a:br>
            <a:r>
              <a:rPr lang="pl-PL" b="1" dirty="0" smtClean="0">
                <a:latin typeface="Trebuchet MS" charset="0"/>
              </a:rPr>
              <a:t>ze </a:t>
            </a:r>
            <a:r>
              <a:rPr lang="pl-PL" b="1" dirty="0">
                <a:latin typeface="Trebuchet MS" charset="0"/>
              </a:rPr>
              <a:t>Strategią ZIT AJ – KRYTERIA PUNKTOWE</a:t>
            </a:r>
            <a:endParaRPr lang="pl-PL" b="1" dirty="0"/>
          </a:p>
        </p:txBody>
      </p:sp>
      <p:graphicFrame>
        <p:nvGraphicFramePr>
          <p:cNvPr id="13" name="Symbol zastępczy zawartości 3"/>
          <p:cNvGraphicFramePr>
            <a:graphicFrameLocks noGrp="1"/>
          </p:cNvGraphicFramePr>
          <p:nvPr>
            <p:ph sz="half" idx="2"/>
            <p:extLst>
              <p:ext uri="{D42A27DB-BD31-4B8C-83A1-F6EECF244321}">
                <p14:modId xmlns:p14="http://schemas.microsoft.com/office/powerpoint/2010/main" val="2568284639"/>
              </p:ext>
            </p:extLst>
          </p:nvPr>
        </p:nvGraphicFramePr>
        <p:xfrm>
          <a:off x="407625" y="2329177"/>
          <a:ext cx="11160087" cy="4380095"/>
        </p:xfrm>
        <a:graphic>
          <a:graphicData uri="http://schemas.openxmlformats.org/drawingml/2006/table">
            <a:tbl>
              <a:tblPr firstRow="1" bandRow="1">
                <a:tableStyleId>{5C22544A-7EE6-4342-B048-85BDC9FD1C3A}</a:tableStyleId>
              </a:tblPr>
              <a:tblGrid>
                <a:gridCol w="596839">
                  <a:extLst>
                    <a:ext uri="{9D8B030D-6E8A-4147-A177-3AD203B41FA5}">
                      <a16:colId xmlns="" xmlns:a16="http://schemas.microsoft.com/office/drawing/2014/main" val="1119627528"/>
                    </a:ext>
                  </a:extLst>
                </a:gridCol>
                <a:gridCol w="3490419">
                  <a:extLst>
                    <a:ext uri="{9D8B030D-6E8A-4147-A177-3AD203B41FA5}">
                      <a16:colId xmlns="" xmlns:a16="http://schemas.microsoft.com/office/drawing/2014/main" val="3785847995"/>
                    </a:ext>
                  </a:extLst>
                </a:gridCol>
                <a:gridCol w="5565437">
                  <a:extLst>
                    <a:ext uri="{9D8B030D-6E8A-4147-A177-3AD203B41FA5}">
                      <a16:colId xmlns="" xmlns:a16="http://schemas.microsoft.com/office/drawing/2014/main" val="191516356"/>
                    </a:ext>
                  </a:extLst>
                </a:gridCol>
                <a:gridCol w="1507392">
                  <a:extLst>
                    <a:ext uri="{9D8B030D-6E8A-4147-A177-3AD203B41FA5}">
                      <a16:colId xmlns="" xmlns:a16="http://schemas.microsoft.com/office/drawing/2014/main" val="1742550385"/>
                    </a:ext>
                  </a:extLst>
                </a:gridCol>
              </a:tblGrid>
              <a:tr h="722495">
                <a:tc>
                  <a:txBody>
                    <a:bodyPr/>
                    <a:lstStyle/>
                    <a:p>
                      <a:r>
                        <a:rPr lang="pl-PL" dirty="0">
                          <a:latin typeface="Trebuchet MS" charset="0"/>
                        </a:rPr>
                        <a:t>Lp.</a:t>
                      </a:r>
                    </a:p>
                  </a:txBody>
                  <a:tcPr/>
                </a:tc>
                <a:tc>
                  <a:txBody>
                    <a:bodyPr/>
                    <a:lstStyle/>
                    <a:p>
                      <a:pPr algn="ctr"/>
                      <a:r>
                        <a:rPr lang="pl-PL" sz="1800" b="1" kern="1200" dirty="0" smtClean="0">
                          <a:solidFill>
                            <a:schemeClr val="lt1"/>
                          </a:solidFill>
                          <a:effectLst/>
                          <a:latin typeface="+mn-lt"/>
                          <a:ea typeface="+mn-ea"/>
                          <a:cs typeface="+mn-cs"/>
                        </a:rPr>
                        <a:t>KRYTERIA PUNKTOWE</a:t>
                      </a:r>
                      <a:endParaRPr lang="pl-PL" dirty="0">
                        <a:latin typeface="Trebuchet MS"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chemeClr val="lt1"/>
                          </a:solidFill>
                          <a:effectLst/>
                          <a:latin typeface="+mn-lt"/>
                          <a:ea typeface="+mn-ea"/>
                          <a:cs typeface="+mn-cs"/>
                        </a:rPr>
                        <a:t>DEFINICJA</a:t>
                      </a:r>
                      <a:r>
                        <a:rPr lang="pl-PL" sz="1800" b="1" kern="1200" baseline="0" dirty="0" smtClean="0">
                          <a:solidFill>
                            <a:schemeClr val="lt1"/>
                          </a:solidFill>
                          <a:effectLst/>
                          <a:latin typeface="+mn-lt"/>
                          <a:ea typeface="+mn-ea"/>
                          <a:cs typeface="+mn-cs"/>
                        </a:rPr>
                        <a:t> KRYTERIUM</a:t>
                      </a:r>
                      <a:endParaRPr lang="pl-PL" dirty="0" smtClean="0">
                        <a:latin typeface="Trebuchet MS" charset="0"/>
                      </a:endParaRPr>
                    </a:p>
                  </a:txBody>
                  <a:tcPr/>
                </a:tc>
                <a:tc>
                  <a:txBody>
                    <a:bodyPr/>
                    <a:lstStyle/>
                    <a:p>
                      <a:pPr algn="ctr"/>
                      <a:r>
                        <a:rPr lang="pl-PL" dirty="0" smtClean="0">
                          <a:latin typeface="Trebuchet MS" charset="0"/>
                        </a:rPr>
                        <a:t>KRYTERIUM</a:t>
                      </a:r>
                      <a:r>
                        <a:rPr lang="pl-PL" baseline="0" dirty="0" smtClean="0">
                          <a:latin typeface="Trebuchet MS" charset="0"/>
                        </a:rPr>
                        <a:t> PUNKTOWE</a:t>
                      </a:r>
                      <a:endParaRPr lang="pl-PL" dirty="0">
                        <a:latin typeface="Trebuchet MS" charset="0"/>
                      </a:endParaRPr>
                    </a:p>
                  </a:txBody>
                  <a:tcPr/>
                </a:tc>
                <a:extLst>
                  <a:ext uri="{0D108BD9-81ED-4DB2-BD59-A6C34878D82A}">
                    <a16:rowId xmlns="" xmlns:a16="http://schemas.microsoft.com/office/drawing/2014/main" val="1028040411"/>
                  </a:ext>
                </a:extLst>
              </a:tr>
              <a:tr h="3187357">
                <a:tc>
                  <a:txBody>
                    <a:bodyPr/>
                    <a:lstStyle/>
                    <a:p>
                      <a:pPr algn="ctr"/>
                      <a:r>
                        <a:rPr lang="pl-PL" b="1" dirty="0" smtClean="0"/>
                        <a:t>1.</a:t>
                      </a:r>
                      <a:endParaRPr lang="pl-PL" b="1" dirty="0"/>
                    </a:p>
                  </a:txBody>
                  <a:tcPr/>
                </a:tc>
                <a:tc>
                  <a:txBody>
                    <a:bodyPr/>
                    <a:lstStyle/>
                    <a:p>
                      <a:pPr algn="l"/>
                      <a:r>
                        <a:rPr lang="pl-PL" sz="1800" b="1" kern="1200" dirty="0" smtClean="0">
                          <a:solidFill>
                            <a:schemeClr val="dk1"/>
                          </a:solidFill>
                          <a:effectLst/>
                          <a:latin typeface="+mn-lt"/>
                          <a:ea typeface="+mn-ea"/>
                          <a:cs typeface="+mn-cs"/>
                        </a:rPr>
                        <a:t>Wpływ projektu na realizację </a:t>
                      </a:r>
                      <a:br>
                        <a:rPr lang="pl-PL" sz="1800" b="1" kern="1200" dirty="0" smtClean="0">
                          <a:solidFill>
                            <a:schemeClr val="dk1"/>
                          </a:solidFill>
                          <a:effectLst/>
                          <a:latin typeface="+mn-lt"/>
                          <a:ea typeface="+mn-ea"/>
                          <a:cs typeface="+mn-cs"/>
                        </a:rPr>
                      </a:br>
                      <a:r>
                        <a:rPr lang="pl-PL" sz="1800" b="1" kern="1200" dirty="0" smtClean="0">
                          <a:solidFill>
                            <a:schemeClr val="dk1"/>
                          </a:solidFill>
                          <a:effectLst/>
                          <a:latin typeface="+mn-lt"/>
                          <a:ea typeface="+mn-ea"/>
                          <a:cs typeface="+mn-cs"/>
                        </a:rPr>
                        <a:t>Strategii ZIT AJ</a:t>
                      </a:r>
                    </a:p>
                    <a:p>
                      <a:pPr algn="l"/>
                      <a:endParaRPr lang="pl-PL" sz="1800" b="1" kern="1200" dirty="0" smtClean="0">
                        <a:solidFill>
                          <a:schemeClr val="dk1"/>
                        </a:solidFill>
                        <a:effectLst/>
                        <a:latin typeface="+mn-lt"/>
                        <a:ea typeface="+mn-ea"/>
                        <a:cs typeface="+mn-cs"/>
                      </a:endParaRPr>
                    </a:p>
                    <a:p>
                      <a:pPr algn="l"/>
                      <a:endParaRPr lang="pl-PL" sz="1800" b="1" kern="1200" dirty="0" smtClean="0">
                        <a:solidFill>
                          <a:schemeClr val="dk1"/>
                        </a:solidFill>
                        <a:effectLst/>
                        <a:latin typeface="+mn-lt"/>
                        <a:ea typeface="+mn-ea"/>
                        <a:cs typeface="+mn-cs"/>
                      </a:endParaRPr>
                    </a:p>
                  </a:txBody>
                  <a:tcPr/>
                </a:tc>
                <a:tc>
                  <a:txBody>
                    <a:bodyPr/>
                    <a:lstStyle/>
                    <a:p>
                      <a:pPr algn="just"/>
                      <a:r>
                        <a:rPr lang="pl-PL" sz="1800" b="0" kern="1200" dirty="0" smtClean="0">
                          <a:solidFill>
                            <a:schemeClr val="dk1"/>
                          </a:solidFill>
                          <a:effectLst/>
                          <a:latin typeface="+mn-lt"/>
                          <a:ea typeface="+mn-ea"/>
                          <a:cs typeface="+mn-cs"/>
                        </a:rPr>
                        <a:t>Weryfikowany będzie faktyczny wpływ przedsięwzięcia na minimalizację negatywnych zjawisk  opisanych w  Strategii ZIT oraz faktyczny wpływ projektu na realizację zamierzeń strategicznych ZIT. Sprawdzana  będzie zbieżność zapisów dokumentacji aplikacyjnej z zapisami Strategii ZIT. Ocena w tym aspekcie będzie opisowa i będzie zawierała szczegółowe  uzasadnienie dla przyznanej liczby punktów. Każdorazowo w regulaminie konkursu będzie wykazane jakie elementy będą brane pod uwagę przy ocenie tego kryterium (zakłada się, że będą to różne czynniki adekwatne do danego typu projektów).</a:t>
                      </a:r>
                      <a:endParaRPr lang="pl-PL" b="0" dirty="0" smtClean="0"/>
                    </a:p>
                  </a:txBody>
                  <a:tcPr/>
                </a:tc>
                <a:tc>
                  <a:txBody>
                    <a:bodyPr/>
                    <a:lstStyle/>
                    <a:p>
                      <a:r>
                        <a:rPr lang="pl-PL" b="1" dirty="0" smtClean="0"/>
                        <a:t>0 - 25</a:t>
                      </a:r>
                      <a:endParaRPr lang="pl-PL" b="1" dirty="0"/>
                    </a:p>
                  </a:txBody>
                  <a:tcPr/>
                </a:tc>
                <a:extLst>
                  <a:ext uri="{0D108BD9-81ED-4DB2-BD59-A6C34878D82A}">
                    <a16:rowId xmlns="" xmlns:a16="http://schemas.microsoft.com/office/drawing/2014/main" val="2920108818"/>
                  </a:ext>
                </a:extLst>
              </a:tr>
            </a:tbl>
          </a:graphicData>
        </a:graphic>
      </p:graphicFrame>
    </p:spTree>
    <p:extLst>
      <p:ext uri="{BB962C8B-B14F-4D97-AF65-F5344CB8AC3E}">
        <p14:creationId xmlns:p14="http://schemas.microsoft.com/office/powerpoint/2010/main" val="3369225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2709" y="753229"/>
            <a:ext cx="9831474" cy="1080937"/>
          </a:xfrm>
        </p:spPr>
        <p:txBody>
          <a:bodyPr/>
          <a:lstStyle/>
          <a:p>
            <a:r>
              <a:rPr lang="pl-PL" b="1" dirty="0">
                <a:latin typeface="Trebuchet MS" charset="0"/>
              </a:rPr>
              <a:t>Kryteria oceny zgodności projektów </a:t>
            </a:r>
            <a:r>
              <a:rPr lang="pl-PL" b="1" dirty="0" smtClean="0">
                <a:latin typeface="Trebuchet MS" charset="0"/>
              </a:rPr>
              <a:t/>
            </a:r>
            <a:br>
              <a:rPr lang="pl-PL" b="1" dirty="0" smtClean="0">
                <a:latin typeface="Trebuchet MS" charset="0"/>
              </a:rPr>
            </a:br>
            <a:r>
              <a:rPr lang="pl-PL" b="1" dirty="0" smtClean="0">
                <a:latin typeface="Trebuchet MS" charset="0"/>
              </a:rPr>
              <a:t>ze </a:t>
            </a:r>
            <a:r>
              <a:rPr lang="pl-PL" b="1" dirty="0">
                <a:latin typeface="Trebuchet MS" charset="0"/>
              </a:rPr>
              <a:t>Strategią ZIT AJ – KRYTERIA PUNKTOWE</a:t>
            </a:r>
            <a:endParaRPr lang="pl-PL" b="1" dirty="0"/>
          </a:p>
        </p:txBody>
      </p:sp>
      <p:graphicFrame>
        <p:nvGraphicFramePr>
          <p:cNvPr id="8" name="Symbol zastępczy zawartości 3"/>
          <p:cNvGraphicFramePr>
            <a:graphicFrameLocks noGrp="1"/>
          </p:cNvGraphicFramePr>
          <p:nvPr>
            <p:ph sz="half" idx="2"/>
            <p:extLst>
              <p:ext uri="{D42A27DB-BD31-4B8C-83A1-F6EECF244321}">
                <p14:modId xmlns:p14="http://schemas.microsoft.com/office/powerpoint/2010/main" val="2546285869"/>
              </p:ext>
            </p:extLst>
          </p:nvPr>
        </p:nvGraphicFramePr>
        <p:xfrm>
          <a:off x="506776" y="2155005"/>
          <a:ext cx="11038902" cy="3949723"/>
        </p:xfrm>
        <a:graphic>
          <a:graphicData uri="http://schemas.openxmlformats.org/drawingml/2006/table">
            <a:tbl>
              <a:tblPr firstRow="1" bandRow="1">
                <a:tableStyleId>{5C22544A-7EE6-4342-B048-85BDC9FD1C3A}</a:tableStyleId>
              </a:tblPr>
              <a:tblGrid>
                <a:gridCol w="572877">
                  <a:extLst>
                    <a:ext uri="{9D8B030D-6E8A-4147-A177-3AD203B41FA5}">
                      <a16:colId xmlns="" xmlns:a16="http://schemas.microsoft.com/office/drawing/2014/main" val="1119627528"/>
                    </a:ext>
                  </a:extLst>
                </a:gridCol>
                <a:gridCol w="2826986">
                  <a:extLst>
                    <a:ext uri="{9D8B030D-6E8A-4147-A177-3AD203B41FA5}">
                      <a16:colId xmlns="" xmlns:a16="http://schemas.microsoft.com/office/drawing/2014/main" val="3785847995"/>
                    </a:ext>
                  </a:extLst>
                </a:gridCol>
                <a:gridCol w="6128699">
                  <a:extLst>
                    <a:ext uri="{9D8B030D-6E8A-4147-A177-3AD203B41FA5}">
                      <a16:colId xmlns="" xmlns:a16="http://schemas.microsoft.com/office/drawing/2014/main" val="191516356"/>
                    </a:ext>
                  </a:extLst>
                </a:gridCol>
                <a:gridCol w="1510340">
                  <a:extLst>
                    <a:ext uri="{9D8B030D-6E8A-4147-A177-3AD203B41FA5}">
                      <a16:colId xmlns="" xmlns:a16="http://schemas.microsoft.com/office/drawing/2014/main" val="1742550385"/>
                    </a:ext>
                  </a:extLst>
                </a:gridCol>
              </a:tblGrid>
              <a:tr h="762366">
                <a:tc>
                  <a:txBody>
                    <a:bodyPr/>
                    <a:lstStyle/>
                    <a:p>
                      <a:r>
                        <a:rPr lang="pl-PL" dirty="0">
                          <a:latin typeface="Trebuchet MS" charset="0"/>
                        </a:rPr>
                        <a:t>Lp.</a:t>
                      </a:r>
                    </a:p>
                  </a:txBody>
                  <a:tcPr/>
                </a:tc>
                <a:tc>
                  <a:txBody>
                    <a:bodyPr/>
                    <a:lstStyle/>
                    <a:p>
                      <a:pPr algn="ctr"/>
                      <a:r>
                        <a:rPr lang="pl-PL" sz="1800" b="1" kern="1200" dirty="0" smtClean="0">
                          <a:solidFill>
                            <a:schemeClr val="lt1"/>
                          </a:solidFill>
                          <a:effectLst/>
                          <a:latin typeface="+mn-lt"/>
                          <a:ea typeface="+mn-ea"/>
                          <a:cs typeface="+mn-cs"/>
                        </a:rPr>
                        <a:t>KRYTERIA PUNKTOWE</a:t>
                      </a:r>
                      <a:endParaRPr lang="pl-PL" dirty="0">
                        <a:latin typeface="Trebuchet MS"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chemeClr val="lt1"/>
                          </a:solidFill>
                          <a:effectLst/>
                          <a:latin typeface="+mn-lt"/>
                          <a:ea typeface="+mn-ea"/>
                          <a:cs typeface="+mn-cs"/>
                        </a:rPr>
                        <a:t>DEFINICJA</a:t>
                      </a:r>
                      <a:r>
                        <a:rPr lang="pl-PL" sz="1800" b="1" kern="1200" baseline="0" dirty="0" smtClean="0">
                          <a:solidFill>
                            <a:schemeClr val="lt1"/>
                          </a:solidFill>
                          <a:effectLst/>
                          <a:latin typeface="+mn-lt"/>
                          <a:ea typeface="+mn-ea"/>
                          <a:cs typeface="+mn-cs"/>
                        </a:rPr>
                        <a:t> KRYTERIUM</a:t>
                      </a:r>
                      <a:endParaRPr lang="pl-PL" dirty="0" smtClean="0">
                        <a:latin typeface="Trebuchet MS" charset="0"/>
                      </a:endParaRPr>
                    </a:p>
                  </a:txBody>
                  <a:tcPr/>
                </a:tc>
                <a:tc>
                  <a:txBody>
                    <a:bodyPr/>
                    <a:lstStyle/>
                    <a:p>
                      <a:pPr algn="ctr"/>
                      <a:r>
                        <a:rPr lang="pl-PL" dirty="0" smtClean="0">
                          <a:latin typeface="Trebuchet MS" charset="0"/>
                        </a:rPr>
                        <a:t>KRYTERIUM</a:t>
                      </a:r>
                      <a:r>
                        <a:rPr lang="pl-PL" baseline="0" dirty="0" smtClean="0">
                          <a:latin typeface="Trebuchet MS" charset="0"/>
                        </a:rPr>
                        <a:t> PUNKTOWE</a:t>
                      </a:r>
                      <a:endParaRPr lang="pl-PL" dirty="0">
                        <a:latin typeface="Trebuchet MS" charset="0"/>
                      </a:endParaRPr>
                    </a:p>
                  </a:txBody>
                  <a:tcPr/>
                </a:tc>
                <a:extLst>
                  <a:ext uri="{0D108BD9-81ED-4DB2-BD59-A6C34878D82A}">
                    <a16:rowId xmlns="" xmlns:a16="http://schemas.microsoft.com/office/drawing/2014/main" val="1028040411"/>
                  </a:ext>
                </a:extLst>
              </a:tr>
              <a:tr h="3187357">
                <a:tc>
                  <a:txBody>
                    <a:bodyPr/>
                    <a:lstStyle/>
                    <a:p>
                      <a:pPr algn="just"/>
                      <a:r>
                        <a:rPr lang="pl-PL" dirty="0" smtClean="0"/>
                        <a:t>2.</a:t>
                      </a:r>
                    </a:p>
                    <a:p>
                      <a:pPr algn="just"/>
                      <a:endParaRPr lang="pl-PL" dirty="0" smtClean="0"/>
                    </a:p>
                    <a:p>
                      <a:pPr algn="just"/>
                      <a:endParaRPr lang="pl-PL" dirty="0" smtClean="0"/>
                    </a:p>
                    <a:p>
                      <a:pPr algn="just"/>
                      <a:endParaRPr lang="pl-PL" dirty="0" smtClean="0"/>
                    </a:p>
                    <a:p>
                      <a:pPr algn="just"/>
                      <a:endParaRPr lang="pl-PL"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chemeClr val="dk1"/>
                          </a:solidFill>
                          <a:effectLst/>
                          <a:latin typeface="+mn-lt"/>
                          <a:ea typeface="+mn-ea"/>
                          <a:cs typeface="+mn-cs"/>
                        </a:rPr>
                        <a:t>Wpływ realizacji projektu na realizację wartości docelowej wskaźników monitoringu realizacji celów Strategii ZIT AJ wynikających z Porozumienia</a:t>
                      </a:r>
                    </a:p>
                    <a:p>
                      <a:pPr algn="just"/>
                      <a:endParaRPr lang="pl-PL" b="1" dirty="0">
                        <a:latin typeface="Trebuchet MS" charset="0"/>
                      </a:endParaRPr>
                    </a:p>
                  </a:txBody>
                  <a:tcPr/>
                </a:tc>
                <a:tc>
                  <a:txBody>
                    <a:bodyPr/>
                    <a:lstStyle/>
                    <a:p>
                      <a:pPr algn="just"/>
                      <a:r>
                        <a:rPr lang="pl-PL" sz="1800" b="0" kern="1200" dirty="0" smtClean="0">
                          <a:solidFill>
                            <a:schemeClr val="dk1"/>
                          </a:solidFill>
                          <a:effectLst/>
                          <a:latin typeface="+mn-lt"/>
                          <a:ea typeface="+mn-ea"/>
                          <a:cs typeface="+mn-cs"/>
                        </a:rPr>
                        <a:t>Weryfikowany będzie poziom wpływu wskaźników zawartych w projekcie na realizacje wartości docelowych wskaźników Strategii ZIT wynikających z Porozumienia. (wskaźników Ram Wykonania i pozostałych z RPO). Każdorazowo w regulaminie konkursu będzie określane, jakie wskaźniki będą brane pod uwagę przy tym kryterium, a także ustalana będzie waga poszczególnych wskaźników oraz progi wartości wskaźnika niezbędne dla przyznania punktów</a:t>
                      </a:r>
                      <a:endParaRPr lang="pl-PL" b="0" dirty="0" smtClean="0"/>
                    </a:p>
                    <a:p>
                      <a:pPr algn="just"/>
                      <a:endParaRPr lang="pl-PL" dirty="0" smtClean="0"/>
                    </a:p>
                  </a:txBody>
                  <a:tcPr/>
                </a:tc>
                <a:tc>
                  <a:txBody>
                    <a:bodyPr/>
                    <a:lstStyle/>
                    <a:p>
                      <a:pPr algn="just"/>
                      <a:r>
                        <a:rPr lang="pl-PL" b="1" dirty="0" smtClean="0"/>
                        <a:t>0 - 20</a:t>
                      </a:r>
                      <a:endParaRPr lang="pl-PL" b="1" dirty="0"/>
                    </a:p>
                  </a:txBody>
                  <a:tcPr/>
                </a:tc>
                <a:extLst>
                  <a:ext uri="{0D108BD9-81ED-4DB2-BD59-A6C34878D82A}">
                    <a16:rowId xmlns="" xmlns:a16="http://schemas.microsoft.com/office/drawing/2014/main" val="2920108818"/>
                  </a:ext>
                </a:extLst>
              </a:tr>
            </a:tbl>
          </a:graphicData>
        </a:graphic>
      </p:graphicFrame>
    </p:spTree>
    <p:extLst>
      <p:ext uri="{BB962C8B-B14F-4D97-AF65-F5344CB8AC3E}">
        <p14:creationId xmlns:p14="http://schemas.microsoft.com/office/powerpoint/2010/main" val="728198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b="1" dirty="0" smtClean="0">
                <a:latin typeface="Trebuchet MS" charset="0"/>
              </a:rPr>
              <a:t>Kryteria oceny zgodności projektów </a:t>
            </a:r>
            <a:br>
              <a:rPr b="1" dirty="0" smtClean="0">
                <a:latin typeface="Trebuchet MS" charset="0"/>
              </a:rPr>
            </a:br>
            <a:r>
              <a:rPr b="1" dirty="0" smtClean="0">
                <a:latin typeface="Trebuchet MS" charset="0"/>
              </a:rPr>
              <a:t>ze Strategią ZIT AJ </a:t>
            </a:r>
            <a:r>
              <a:rPr lang="pl-PL" b="1" dirty="0" smtClean="0">
                <a:latin typeface="Trebuchet MS" charset="0"/>
              </a:rPr>
              <a:t>–</a:t>
            </a:r>
            <a:r>
              <a:rPr b="1" dirty="0" smtClean="0">
                <a:latin typeface="Trebuchet MS" charset="0"/>
              </a:rPr>
              <a:t> KRYTERIA PUNKTOWE</a:t>
            </a:r>
            <a:endParaRPr lang="pl-PL" b="1" dirty="0"/>
          </a:p>
        </p:txBody>
      </p:sp>
      <p:graphicFrame>
        <p:nvGraphicFramePr>
          <p:cNvPr id="8" name="Symbol zastępczy zawartości 3"/>
          <p:cNvGraphicFramePr>
            <a:graphicFrameLocks noGrp="1"/>
          </p:cNvGraphicFramePr>
          <p:nvPr>
            <p:ph sz="half" idx="2"/>
            <p:extLst>
              <p:ext uri="{D42A27DB-BD31-4B8C-83A1-F6EECF244321}">
                <p14:modId xmlns:p14="http://schemas.microsoft.com/office/powerpoint/2010/main" val="3490983265"/>
              </p:ext>
            </p:extLst>
          </p:nvPr>
        </p:nvGraphicFramePr>
        <p:xfrm>
          <a:off x="506776" y="2155005"/>
          <a:ext cx="11038902" cy="4145646"/>
        </p:xfrm>
        <a:graphic>
          <a:graphicData uri="http://schemas.openxmlformats.org/drawingml/2006/table">
            <a:tbl>
              <a:tblPr firstRow="1" bandRow="1">
                <a:tableStyleId>{5C22544A-7EE6-4342-B048-85BDC9FD1C3A}</a:tableStyleId>
              </a:tblPr>
              <a:tblGrid>
                <a:gridCol w="556214">
                  <a:extLst>
                    <a:ext uri="{9D8B030D-6E8A-4147-A177-3AD203B41FA5}">
                      <a16:colId xmlns="" xmlns:a16="http://schemas.microsoft.com/office/drawing/2014/main" val="1119627528"/>
                    </a:ext>
                  </a:extLst>
                </a:gridCol>
                <a:gridCol w="2843649">
                  <a:extLst>
                    <a:ext uri="{9D8B030D-6E8A-4147-A177-3AD203B41FA5}">
                      <a16:colId xmlns="" xmlns:a16="http://schemas.microsoft.com/office/drawing/2014/main" val="3785847995"/>
                    </a:ext>
                  </a:extLst>
                </a:gridCol>
                <a:gridCol w="6128699">
                  <a:extLst>
                    <a:ext uri="{9D8B030D-6E8A-4147-A177-3AD203B41FA5}">
                      <a16:colId xmlns="" xmlns:a16="http://schemas.microsoft.com/office/drawing/2014/main" val="191516356"/>
                    </a:ext>
                  </a:extLst>
                </a:gridCol>
                <a:gridCol w="1510340">
                  <a:extLst>
                    <a:ext uri="{9D8B030D-6E8A-4147-A177-3AD203B41FA5}">
                      <a16:colId xmlns="" xmlns:a16="http://schemas.microsoft.com/office/drawing/2014/main" val="1742550385"/>
                    </a:ext>
                  </a:extLst>
                </a:gridCol>
              </a:tblGrid>
              <a:tr h="762366">
                <a:tc>
                  <a:txBody>
                    <a:bodyPr/>
                    <a:lstStyle/>
                    <a:p>
                      <a:r>
                        <a:rPr lang="pl-PL" dirty="0">
                          <a:latin typeface="Trebuchet MS" charset="0"/>
                        </a:rPr>
                        <a:t>Lp.</a:t>
                      </a:r>
                    </a:p>
                  </a:txBody>
                  <a:tcPr/>
                </a:tc>
                <a:tc>
                  <a:txBody>
                    <a:bodyPr/>
                    <a:lstStyle/>
                    <a:p>
                      <a:pPr algn="ctr"/>
                      <a:r>
                        <a:rPr lang="pl-PL" sz="1800" b="1" kern="1200" dirty="0" smtClean="0">
                          <a:solidFill>
                            <a:schemeClr val="lt1"/>
                          </a:solidFill>
                          <a:effectLst/>
                          <a:latin typeface="+mn-lt"/>
                          <a:ea typeface="+mn-ea"/>
                          <a:cs typeface="+mn-cs"/>
                        </a:rPr>
                        <a:t>KRYTERIA PUNKTOWE</a:t>
                      </a:r>
                      <a:endParaRPr lang="pl-PL" dirty="0">
                        <a:latin typeface="Trebuchet MS"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800" b="1" kern="1200" dirty="0" smtClean="0">
                          <a:solidFill>
                            <a:schemeClr val="lt1"/>
                          </a:solidFill>
                          <a:effectLst/>
                          <a:latin typeface="+mn-lt"/>
                          <a:ea typeface="+mn-ea"/>
                          <a:cs typeface="+mn-cs"/>
                        </a:rPr>
                        <a:t>DEFINICJA</a:t>
                      </a:r>
                      <a:r>
                        <a:rPr lang="pl-PL" sz="1800" b="1" kern="1200" baseline="0" dirty="0" smtClean="0">
                          <a:solidFill>
                            <a:schemeClr val="lt1"/>
                          </a:solidFill>
                          <a:effectLst/>
                          <a:latin typeface="+mn-lt"/>
                          <a:ea typeface="+mn-ea"/>
                          <a:cs typeface="+mn-cs"/>
                        </a:rPr>
                        <a:t> KRYTERIUM</a:t>
                      </a:r>
                      <a:endParaRPr lang="pl-PL" dirty="0" smtClean="0">
                        <a:latin typeface="Trebuchet MS" charset="0"/>
                      </a:endParaRPr>
                    </a:p>
                  </a:txBody>
                  <a:tcPr/>
                </a:tc>
                <a:tc>
                  <a:txBody>
                    <a:bodyPr/>
                    <a:lstStyle/>
                    <a:p>
                      <a:pPr algn="ctr"/>
                      <a:r>
                        <a:rPr lang="pl-PL" dirty="0" smtClean="0">
                          <a:latin typeface="Trebuchet MS" charset="0"/>
                        </a:rPr>
                        <a:t>KRYTERIUM</a:t>
                      </a:r>
                      <a:r>
                        <a:rPr lang="pl-PL" baseline="0" dirty="0" smtClean="0">
                          <a:latin typeface="Trebuchet MS" charset="0"/>
                        </a:rPr>
                        <a:t> PUNKTOWE</a:t>
                      </a:r>
                      <a:endParaRPr lang="pl-PL" dirty="0">
                        <a:latin typeface="Trebuchet MS" charset="0"/>
                      </a:endParaRPr>
                    </a:p>
                  </a:txBody>
                  <a:tcPr/>
                </a:tc>
                <a:extLst>
                  <a:ext uri="{0D108BD9-81ED-4DB2-BD59-A6C34878D82A}">
                    <a16:rowId xmlns="" xmlns:a16="http://schemas.microsoft.com/office/drawing/2014/main" val="1028040411"/>
                  </a:ext>
                </a:extLst>
              </a:tr>
              <a:tr h="3187357">
                <a:tc>
                  <a:txBody>
                    <a:bodyPr/>
                    <a:lstStyle/>
                    <a:p>
                      <a:pPr algn="just"/>
                      <a:r>
                        <a:rPr lang="pl-PL" b="1" dirty="0" smtClean="0"/>
                        <a:t>3.</a:t>
                      </a:r>
                    </a:p>
                    <a:p>
                      <a:pPr algn="just"/>
                      <a:endParaRPr lang="pl-PL" dirty="0" smtClean="0"/>
                    </a:p>
                    <a:p>
                      <a:pPr algn="just"/>
                      <a:endParaRPr lang="pl-PL" dirty="0" smtClean="0"/>
                    </a:p>
                    <a:p>
                      <a:pPr algn="just"/>
                      <a:endParaRPr lang="pl-PL" dirty="0" smtClean="0"/>
                    </a:p>
                    <a:p>
                      <a:pPr algn="just"/>
                      <a:endParaRPr lang="pl-PL" dirty="0" smtClean="0"/>
                    </a:p>
                  </a:txBody>
                  <a:tcPr/>
                </a:tc>
                <a:tc>
                  <a:txBody>
                    <a:bodyPr/>
                    <a:lstStyle/>
                    <a:p>
                      <a:pPr algn="just"/>
                      <a:r>
                        <a:rPr lang="pl-PL" sz="1800" b="1" kern="1200" dirty="0" smtClean="0">
                          <a:solidFill>
                            <a:schemeClr val="dk1"/>
                          </a:solidFill>
                          <a:effectLst/>
                          <a:latin typeface="+mn-lt"/>
                          <a:ea typeface="+mn-ea"/>
                          <a:cs typeface="+mn-cs"/>
                        </a:rPr>
                        <a:t>Komplementarny charakter projektu</a:t>
                      </a:r>
                      <a:endParaRPr lang="pl-PL" sz="1800" b="1" kern="1200" dirty="0">
                        <a:solidFill>
                          <a:schemeClr val="dk1"/>
                        </a:solidFill>
                        <a:effectLst/>
                        <a:latin typeface="+mn-lt"/>
                        <a:ea typeface="+mn-ea"/>
                        <a:cs typeface="+mn-cs"/>
                      </a:endParaRPr>
                    </a:p>
                  </a:txBody>
                  <a:tcPr/>
                </a:tc>
                <a:tc>
                  <a:txBody>
                    <a:bodyPr/>
                    <a:lstStyle/>
                    <a:p>
                      <a:r>
                        <a:rPr lang="pl-PL" sz="1800" b="0" kern="1200" dirty="0" smtClean="0">
                          <a:solidFill>
                            <a:schemeClr val="dk1"/>
                          </a:solidFill>
                          <a:effectLst/>
                          <a:latin typeface="+mn-lt"/>
                          <a:ea typeface="+mn-ea"/>
                          <a:cs typeface="+mn-cs"/>
                        </a:rPr>
                        <a:t>W ramach tego kryterium będzie weryfikowane czy istnieją projekty powiązane ze zgłoszonym projektem, które zostały zrealizowane, bądź są w trakcie realizacji, bądź zostały zgłoszone w ramach tego samego naboru.</a:t>
                      </a:r>
                    </a:p>
                    <a:p>
                      <a:r>
                        <a:rPr lang="pl-PL" sz="1800" b="0" kern="1200" dirty="0" smtClean="0">
                          <a:solidFill>
                            <a:schemeClr val="dk1"/>
                          </a:solidFill>
                          <a:effectLst/>
                          <a:latin typeface="+mn-lt"/>
                          <a:ea typeface="+mn-ea"/>
                          <a:cs typeface="+mn-cs"/>
                        </a:rPr>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endParaRPr lang="pl-PL" b="0" dirty="0" smtClean="0"/>
                    </a:p>
                  </a:txBody>
                  <a:tcPr/>
                </a:tc>
                <a:tc>
                  <a:txBody>
                    <a:bodyPr/>
                    <a:lstStyle/>
                    <a:p>
                      <a:pPr algn="just"/>
                      <a:r>
                        <a:rPr lang="pl-PL" b="1" dirty="0" smtClean="0"/>
                        <a:t>0 - 5</a:t>
                      </a:r>
                      <a:endParaRPr lang="pl-PL" b="1" dirty="0"/>
                    </a:p>
                  </a:txBody>
                  <a:tcPr/>
                </a:tc>
                <a:extLst>
                  <a:ext uri="{0D108BD9-81ED-4DB2-BD59-A6C34878D82A}">
                    <a16:rowId xmlns="" xmlns:a16="http://schemas.microsoft.com/office/drawing/2014/main" val="2920108818"/>
                  </a:ext>
                </a:extLst>
              </a:tr>
            </a:tbl>
          </a:graphicData>
        </a:graphic>
      </p:graphicFrame>
      <p:sp>
        <p:nvSpPr>
          <p:cNvPr id="3" name="pole tekstowe 2"/>
          <p:cNvSpPr txBox="1"/>
          <p:nvPr/>
        </p:nvSpPr>
        <p:spPr>
          <a:xfrm>
            <a:off x="447248" y="6343650"/>
            <a:ext cx="10735631" cy="369332"/>
          </a:xfrm>
          <a:prstGeom prst="rect">
            <a:avLst/>
          </a:prstGeom>
          <a:noFill/>
        </p:spPr>
        <p:txBody>
          <a:bodyPr wrap="none" rtlCol="0">
            <a:spAutoFit/>
          </a:bodyPr>
          <a:lstStyle/>
          <a:p>
            <a:r>
              <a:rPr lang="pl-PL" dirty="0"/>
              <a:t>W ramach </a:t>
            </a:r>
            <a:r>
              <a:rPr lang="pl-PL" dirty="0" smtClean="0"/>
              <a:t>kryterium punktowego </a:t>
            </a:r>
            <a:r>
              <a:rPr lang="pl-PL" dirty="0"/>
              <a:t>będzie sprawdzane, czy projekt otrzymał co najmniej 15%  </a:t>
            </a:r>
            <a:r>
              <a:rPr lang="pl-PL" dirty="0" smtClean="0"/>
              <a:t>punktów</a:t>
            </a:r>
            <a:endParaRPr lang="pl-PL" dirty="0"/>
          </a:p>
        </p:txBody>
      </p:sp>
    </p:spTree>
    <p:extLst>
      <p:ext uri="{BB962C8B-B14F-4D97-AF65-F5344CB8AC3E}">
        <p14:creationId xmlns:p14="http://schemas.microsoft.com/office/powerpoint/2010/main" val="3952429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Ocena formalna</a:t>
            </a:r>
            <a:endParaRPr lang="pl-PL" b="1" dirty="0"/>
          </a:p>
        </p:txBody>
      </p:sp>
      <p:sp>
        <p:nvSpPr>
          <p:cNvPr id="3" name="Zawartość — symbol zastępczy 2"/>
          <p:cNvSpPr>
            <a:spLocks noGrp="1"/>
          </p:cNvSpPr>
          <p:nvPr>
            <p:ph idx="1"/>
          </p:nvPr>
        </p:nvSpPr>
        <p:spPr>
          <a:xfrm>
            <a:off x="694835" y="2540073"/>
            <a:ext cx="9613861" cy="3599316"/>
          </a:xfrm>
        </p:spPr>
        <p:txBody>
          <a:bodyPr>
            <a:normAutofit/>
          </a:bodyPr>
          <a:lstStyle/>
          <a:p>
            <a:pPr marL="0" indent="0">
              <a:buNone/>
            </a:pPr>
            <a:r>
              <a:rPr lang="pl-PL" sz="3600" b="1" dirty="0" smtClean="0"/>
              <a:t>Dwa etapy</a:t>
            </a:r>
          </a:p>
          <a:p>
            <a:pPr marL="355600" indent="-355600">
              <a:buNone/>
            </a:pPr>
            <a:r>
              <a:rPr sz="3600" dirty="0" smtClean="0"/>
              <a:t>   - I kryteria formalne kluczowe </a:t>
            </a:r>
            <a:br>
              <a:rPr sz="3600" dirty="0" smtClean="0"/>
            </a:br>
            <a:r>
              <a:rPr sz="2700" dirty="0" smtClean="0"/>
              <a:t>obejmuje ocenę kryteriów formalnych kluczowych, nie ma na nim możliwości poprawy projektu</a:t>
            </a:r>
          </a:p>
          <a:p>
            <a:pPr>
              <a:buNone/>
            </a:pPr>
            <a:r>
              <a:rPr sz="3600" dirty="0" smtClean="0"/>
              <a:t>   - II kryteria formalne uzupełniające</a:t>
            </a:r>
          </a:p>
          <a:p>
            <a:pPr marL="355600" indent="-355600">
              <a:buNone/>
            </a:pPr>
            <a:r>
              <a:rPr sz="3600" dirty="0" smtClean="0"/>
              <a:t>  </a:t>
            </a:r>
            <a:r>
              <a:rPr sz="2700" dirty="0" smtClean="0"/>
              <a:t>obejmuje ocenę kryteriów formalnych uzupełniających, istnieje możliwość jednokrotnej poprawy projektu</a:t>
            </a:r>
          </a:p>
          <a:p>
            <a:pPr>
              <a:buNone/>
            </a:pPr>
            <a:endParaRPr lang="pl-PL" sz="3600" dirty="0"/>
          </a:p>
          <a:p>
            <a:pPr>
              <a:buNone/>
            </a:pPr>
            <a:endParaRPr lang="pl-PL" dirty="0"/>
          </a:p>
        </p:txBody>
      </p:sp>
    </p:spTree>
    <p:extLst>
      <p:ext uri="{BB962C8B-B14F-4D97-AF65-F5344CB8AC3E}">
        <p14:creationId xmlns:p14="http://schemas.microsoft.com/office/powerpoint/2010/main" val="1575721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b="1" dirty="0" smtClean="0"/>
              <a:t>Ocena merytoryczna</a:t>
            </a:r>
            <a:endParaRPr lang="pl-PL" b="1" dirty="0"/>
          </a:p>
        </p:txBody>
      </p:sp>
      <p:sp>
        <p:nvSpPr>
          <p:cNvPr id="3" name="Zawartość — symbol zastępczy 2"/>
          <p:cNvSpPr>
            <a:spLocks noGrp="1"/>
          </p:cNvSpPr>
          <p:nvPr>
            <p:ph idx="1"/>
          </p:nvPr>
        </p:nvSpPr>
        <p:spPr>
          <a:xfrm>
            <a:off x="680321" y="2336873"/>
            <a:ext cx="9798993" cy="3599316"/>
          </a:xfrm>
        </p:spPr>
        <p:txBody>
          <a:bodyPr>
            <a:normAutofit/>
          </a:bodyPr>
          <a:lstStyle/>
          <a:p>
            <a:pPr marL="0" indent="0">
              <a:buNone/>
            </a:pPr>
            <a:r>
              <a:rPr lang="pl-PL" sz="3500" b="1" dirty="0" smtClean="0"/>
              <a:t>O</a:t>
            </a:r>
            <a:r>
              <a:rPr sz="3500" b="1" dirty="0" smtClean="0"/>
              <a:t>bejmuje:</a:t>
            </a:r>
          </a:p>
          <a:p>
            <a:endParaRPr sz="2500" b="1" dirty="0" smtClean="0"/>
          </a:p>
          <a:p>
            <a:r>
              <a:rPr sz="3000" b="1" dirty="0" smtClean="0"/>
              <a:t>ocenę finansowo </a:t>
            </a:r>
            <a:r>
              <a:rPr lang="pl-PL" sz="3000" b="1" dirty="0" smtClean="0"/>
              <a:t>–</a:t>
            </a:r>
            <a:r>
              <a:rPr sz="3000" b="1" dirty="0" smtClean="0"/>
              <a:t> ekonomiczną projektu, </a:t>
            </a:r>
          </a:p>
          <a:p>
            <a:pPr>
              <a:buNone/>
            </a:pPr>
            <a:endParaRPr sz="1000" b="1" dirty="0" smtClean="0"/>
          </a:p>
          <a:p>
            <a:r>
              <a:rPr sz="3000" b="1" dirty="0" smtClean="0"/>
              <a:t>ocenę spełnienia kryteriów merytorycznych dziedzinowych,  w tym specyficznych dla danej osi priorytetowej</a:t>
            </a:r>
          </a:p>
          <a:p>
            <a:endParaRPr sz="1000" b="1" dirty="0" smtClean="0"/>
          </a:p>
          <a:p>
            <a:pPr>
              <a:buNone/>
            </a:pPr>
            <a:endParaRPr b="1" dirty="0" smtClean="0"/>
          </a:p>
          <a:p>
            <a:endParaRPr lang="pl-PL" dirty="0" smtClean="0"/>
          </a:p>
          <a:p>
            <a:endParaRPr dirty="0" smtClean="0"/>
          </a:p>
        </p:txBody>
      </p:sp>
    </p:spTree>
    <p:extLst>
      <p:ext uri="{BB962C8B-B14F-4D97-AF65-F5344CB8AC3E}">
        <p14:creationId xmlns:p14="http://schemas.microsoft.com/office/powerpoint/2010/main" val="1003012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2_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Berli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42A2DC-E608-45A4-8DCA-71E71A9E667F}">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B490D93-7B1B-411A-837B-D91624B8B733}">
  <ds:schemaRefs>
    <ds:schemaRef ds:uri="http://schemas.microsoft.com/office/2006/metadata/contentType"/>
    <ds:schemaRef ds:uri="http://schemas.microsoft.com/office/2006/metadata/properties/metaAttributes"/>
    <ds:schemaRef ds:uri="http://www.w3.org/2000/xmln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28EF69EF-478E-4A34-9077-AD5B790C848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TC104033917[[fn=Berlin]]</Template>
  <TotalTime>0</TotalTime>
  <Words>1399</Words>
  <Application>Microsoft Office PowerPoint</Application>
  <PresentationFormat>Panoramiczny</PresentationFormat>
  <Paragraphs>320</Paragraphs>
  <Slides>21</Slides>
  <Notes>12</Notes>
  <HiddenSlides>0</HiddenSlides>
  <MMClips>0</MMClips>
  <ScaleCrop>false</ScaleCrop>
  <HeadingPairs>
    <vt:vector size="6" baseType="variant">
      <vt:variant>
        <vt:lpstr>Używane czcionki</vt:lpstr>
      </vt:variant>
      <vt:variant>
        <vt:i4>3</vt:i4>
      </vt:variant>
      <vt:variant>
        <vt:lpstr>Motyw</vt:lpstr>
      </vt:variant>
      <vt:variant>
        <vt:i4>2</vt:i4>
      </vt:variant>
      <vt:variant>
        <vt:lpstr>Tytuły slajdów</vt:lpstr>
      </vt:variant>
      <vt:variant>
        <vt:i4>21</vt:i4>
      </vt:variant>
    </vt:vector>
  </HeadingPairs>
  <TitlesOfParts>
    <vt:vector size="26" baseType="lpstr">
      <vt:lpstr>Arial</vt:lpstr>
      <vt:lpstr>Calibri</vt:lpstr>
      <vt:lpstr>Trebuchet MS</vt:lpstr>
      <vt:lpstr>2_Berlin</vt:lpstr>
      <vt:lpstr>Berlin</vt:lpstr>
      <vt:lpstr>Zintegrowane Inwestycje Terytorialne AJ</vt:lpstr>
      <vt:lpstr>Ocena projektów - EFRR / EFS</vt:lpstr>
      <vt:lpstr>Weryfikacja techniczna wniosków</vt:lpstr>
      <vt:lpstr>Kryteria oceny zgodności projektów  ze Strategią ZIT AJ– KRYTERIA KLUCZOWE</vt:lpstr>
      <vt:lpstr>Kryteria oceny zgodności projektów  ze Strategią ZIT AJ – KRYTERIA PUNKTOWE</vt:lpstr>
      <vt:lpstr>Kryteria oceny zgodności projektów  ze Strategią ZIT AJ – KRYTERIA PUNKTOWE</vt:lpstr>
      <vt:lpstr>Kryteria oceny zgodności projektów  ze Strategią ZIT AJ – KRYTERIA PUNKTOWE</vt:lpstr>
      <vt:lpstr>Ocena formalna</vt:lpstr>
      <vt:lpstr>Ocena merytoryczna</vt:lpstr>
      <vt:lpstr>Harmonogram naborów w ramach ZIT AJ 2015 -2016</vt:lpstr>
      <vt:lpstr>Harmonogram naborów  2015</vt:lpstr>
      <vt:lpstr>           Harmonogram naborów  2015</vt:lpstr>
      <vt:lpstr>         Harmonogram naborów  2016</vt:lpstr>
      <vt:lpstr>Prezentacja programu PowerPoint</vt:lpstr>
      <vt:lpstr>Prezentacja programu PowerPoint</vt:lpstr>
      <vt:lpstr>              Harmonogram naborów  2016</vt:lpstr>
      <vt:lpstr>              Harmonogram naborów  2016</vt:lpstr>
      <vt:lpstr>Prezentacja programu PowerPoint</vt:lpstr>
      <vt:lpstr>Prezentacja programu PowerPoint</vt:lpstr>
      <vt:lpstr>Prezentacja programu PowerPoint</vt:lpstr>
      <vt:lpstr>Zintegrowane Inwestycje Terytorialne AJ</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Zintegrowane Inwestycje Terytorialne AJ</dc:title>
  <dc:creator/>
  <cp:lastModifiedBy/>
  <cp:revision>11</cp:revision>
  <dcterms:created xsi:type="dcterms:W3CDTF">2013-06-18T13:57:10Z</dcterms:created>
  <dcterms:modified xsi:type="dcterms:W3CDTF">2015-09-30T09:21:28Z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