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Lst>
  <p:notesMasterIdLst>
    <p:notesMasterId r:id="rId29"/>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76" r:id="rId20"/>
    <p:sldId id="268" r:id="rId21"/>
    <p:sldId id="269" r:id="rId22"/>
    <p:sldId id="270" r:id="rId23"/>
    <p:sldId id="271" r:id="rId24"/>
    <p:sldId id="272" r:id="rId25"/>
    <p:sldId id="274" r:id="rId26"/>
    <p:sldId id="273" r:id="rId27"/>
    <p:sldId id="275" r:id="rId2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30" autoAdjust="0"/>
  </p:normalViewPr>
  <p:slideViewPr>
    <p:cSldViewPr snapToGrid="0">
      <p:cViewPr varScale="1">
        <p:scale>
          <a:sx n="87" d="100"/>
          <a:sy n="87" d="100"/>
        </p:scale>
        <p:origin x="149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3" name="PlaceHolder 1"/>
          <p:cNvSpPr>
            <a:spLocks noGrp="1"/>
          </p:cNvSpPr>
          <p:nvPr>
            <p:ph type="body"/>
          </p:nvPr>
        </p:nvSpPr>
        <p:spPr>
          <a:xfrm>
            <a:off x="756000" y="5078520"/>
            <a:ext cx="6047640" cy="4811040"/>
          </a:xfrm>
          <a:prstGeom prst="rect">
            <a:avLst/>
          </a:prstGeom>
        </p:spPr>
        <p:txBody>
          <a:bodyPr lIns="0" tIns="0" rIns="0" bIns="0"/>
          <a:lstStyle/>
          <a:p>
            <a:r>
              <a:rPr lang="pl-PL" sz="2000" spc="-1">
                <a:latin typeface="Arial"/>
              </a:rPr>
              <a:t>Kliknij, aby edytować format notatek</a:t>
            </a:r>
            <a:endParaRPr/>
          </a:p>
        </p:txBody>
      </p:sp>
      <p:sp>
        <p:nvSpPr>
          <p:cNvPr id="314" name="PlaceHolder 2"/>
          <p:cNvSpPr>
            <a:spLocks noGrp="1"/>
          </p:cNvSpPr>
          <p:nvPr>
            <p:ph type="hdr"/>
          </p:nvPr>
        </p:nvSpPr>
        <p:spPr>
          <a:xfrm>
            <a:off x="0" y="0"/>
            <a:ext cx="3280680" cy="534240"/>
          </a:xfrm>
          <a:prstGeom prst="rect">
            <a:avLst/>
          </a:prstGeom>
        </p:spPr>
        <p:txBody>
          <a:bodyPr lIns="0" tIns="0" rIns="0" bIns="0"/>
          <a:lstStyle/>
          <a:p>
            <a:r>
              <a:rPr lang="pl-PL" sz="1400" spc="-1">
                <a:latin typeface="Times New Roman"/>
              </a:rPr>
              <a:t>&lt;główka&gt;</a:t>
            </a:r>
            <a:endParaRPr/>
          </a:p>
        </p:txBody>
      </p:sp>
      <p:sp>
        <p:nvSpPr>
          <p:cNvPr id="315" name="PlaceHolder 3"/>
          <p:cNvSpPr>
            <a:spLocks noGrp="1"/>
          </p:cNvSpPr>
          <p:nvPr>
            <p:ph type="dt"/>
          </p:nvPr>
        </p:nvSpPr>
        <p:spPr>
          <a:xfrm>
            <a:off x="4278960" y="0"/>
            <a:ext cx="3280680" cy="534240"/>
          </a:xfrm>
          <a:prstGeom prst="rect">
            <a:avLst/>
          </a:prstGeom>
        </p:spPr>
        <p:txBody>
          <a:bodyPr lIns="0" tIns="0" rIns="0" bIns="0"/>
          <a:lstStyle/>
          <a:p>
            <a:pPr algn="r"/>
            <a:r>
              <a:rPr lang="pl-PL" sz="1400" spc="-1">
                <a:latin typeface="Times New Roman"/>
              </a:rPr>
              <a:t>&lt;data/godzina&gt;</a:t>
            </a:r>
            <a:endParaRPr/>
          </a:p>
        </p:txBody>
      </p:sp>
      <p:sp>
        <p:nvSpPr>
          <p:cNvPr id="316" name="PlaceHolder 4"/>
          <p:cNvSpPr>
            <a:spLocks noGrp="1"/>
          </p:cNvSpPr>
          <p:nvPr>
            <p:ph type="ftr"/>
          </p:nvPr>
        </p:nvSpPr>
        <p:spPr>
          <a:xfrm>
            <a:off x="0" y="10157400"/>
            <a:ext cx="3280680" cy="534240"/>
          </a:xfrm>
          <a:prstGeom prst="rect">
            <a:avLst/>
          </a:prstGeom>
        </p:spPr>
        <p:txBody>
          <a:bodyPr lIns="0" tIns="0" rIns="0" bIns="0" anchor="b"/>
          <a:lstStyle/>
          <a:p>
            <a:r>
              <a:rPr lang="pl-PL" sz="1400" spc="-1">
                <a:latin typeface="Times New Roman"/>
              </a:rPr>
              <a:t>&lt;stopka&gt;</a:t>
            </a:r>
            <a:endParaRPr/>
          </a:p>
        </p:txBody>
      </p:sp>
      <p:sp>
        <p:nvSpPr>
          <p:cNvPr id="317" name="PlaceHolder 5"/>
          <p:cNvSpPr>
            <a:spLocks noGrp="1"/>
          </p:cNvSpPr>
          <p:nvPr>
            <p:ph type="sldNum"/>
          </p:nvPr>
        </p:nvSpPr>
        <p:spPr>
          <a:xfrm>
            <a:off x="4278960" y="10157400"/>
            <a:ext cx="3280680" cy="534240"/>
          </a:xfrm>
          <a:prstGeom prst="rect">
            <a:avLst/>
          </a:prstGeom>
        </p:spPr>
        <p:txBody>
          <a:bodyPr lIns="0" tIns="0" rIns="0" bIns="0" anchor="b"/>
          <a:lstStyle/>
          <a:p>
            <a:pPr algn="r"/>
            <a:fld id="{1641E759-1AA8-4941-8117-C0E24C8F8F59}" type="slidenum">
              <a:rPr lang="pl-PL" sz="1400" spc="-1">
                <a:latin typeface="Times New Roman"/>
              </a:rPr>
              <a:t>‹#›</a:t>
            </a:fld>
            <a:endParaRPr/>
          </a:p>
        </p:txBody>
      </p:sp>
    </p:spTree>
    <p:extLst>
      <p:ext uri="{BB962C8B-B14F-4D97-AF65-F5344CB8AC3E}">
        <p14:creationId xmlns:p14="http://schemas.microsoft.com/office/powerpoint/2010/main" val="3971944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PlaceHolder 1"/>
          <p:cNvSpPr>
            <a:spLocks noGrp="1"/>
          </p:cNvSpPr>
          <p:nvPr>
            <p:ph type="body"/>
          </p:nvPr>
        </p:nvSpPr>
        <p:spPr>
          <a:xfrm>
            <a:off x="685800" y="4343400"/>
            <a:ext cx="5486040" cy="4114440"/>
          </a:xfrm>
          <a:prstGeom prst="rect">
            <a:avLst/>
          </a:prstGeom>
        </p:spPr>
        <p:txBody>
          <a:bodyPr/>
          <a:lstStyle/>
          <a:p>
            <a:endParaRPr/>
          </a:p>
        </p:txBody>
      </p:sp>
      <p:sp>
        <p:nvSpPr>
          <p:cNvPr id="398" name="TextShape 2"/>
          <p:cNvSpPr txBox="1"/>
          <p:nvPr/>
        </p:nvSpPr>
        <p:spPr>
          <a:xfrm>
            <a:off x="3884760" y="8685360"/>
            <a:ext cx="2971440" cy="456840"/>
          </a:xfrm>
          <a:prstGeom prst="rect">
            <a:avLst/>
          </a:prstGeom>
          <a:noFill/>
          <a:ln>
            <a:noFill/>
          </a:ln>
        </p:spPr>
        <p:txBody>
          <a:bodyPr anchor="b"/>
          <a:lstStyle/>
          <a:p>
            <a:pPr algn="r">
              <a:lnSpc>
                <a:spcPct val="100000"/>
              </a:lnSpc>
            </a:pPr>
            <a:fld id="{D3B52950-6628-4F47-8D52-FD03615F05AF}" type="slidenum">
              <a:rPr lang="pl-PL" sz="1200" strike="noStrike" spc="-1">
                <a:solidFill>
                  <a:srgbClr val="000000"/>
                </a:solidFill>
                <a:uFill>
                  <a:solidFill>
                    <a:srgbClr val="FFFFFF"/>
                  </a:solidFill>
                </a:uFill>
                <a:latin typeface="+mn-lt"/>
                <a:ea typeface="+mn-ea"/>
              </a:rPr>
              <a:t>4</a:t>
            </a:fld>
            <a:endParaRPr/>
          </a:p>
        </p:txBody>
      </p:sp>
    </p:spTree>
    <p:extLst>
      <p:ext uri="{BB962C8B-B14F-4D97-AF65-F5344CB8AC3E}">
        <p14:creationId xmlns:p14="http://schemas.microsoft.com/office/powerpoint/2010/main" val="640425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PlaceHolder 1"/>
          <p:cNvSpPr>
            <a:spLocks noGrp="1"/>
          </p:cNvSpPr>
          <p:nvPr>
            <p:ph type="body"/>
          </p:nvPr>
        </p:nvSpPr>
        <p:spPr>
          <a:xfrm>
            <a:off x="685800" y="4343400"/>
            <a:ext cx="5486040" cy="4114440"/>
          </a:xfrm>
          <a:prstGeom prst="rect">
            <a:avLst/>
          </a:prstGeom>
        </p:spPr>
        <p:txBody>
          <a:bodyPr/>
          <a:lstStyle/>
          <a:p>
            <a:endParaRPr/>
          </a:p>
        </p:txBody>
      </p:sp>
      <p:sp>
        <p:nvSpPr>
          <p:cNvPr id="400" name="TextShape 2"/>
          <p:cNvSpPr txBox="1"/>
          <p:nvPr/>
        </p:nvSpPr>
        <p:spPr>
          <a:xfrm>
            <a:off x="3884760" y="8685360"/>
            <a:ext cx="2971440" cy="456840"/>
          </a:xfrm>
          <a:prstGeom prst="rect">
            <a:avLst/>
          </a:prstGeom>
          <a:noFill/>
          <a:ln>
            <a:noFill/>
          </a:ln>
        </p:spPr>
        <p:txBody>
          <a:bodyPr anchor="b"/>
          <a:lstStyle/>
          <a:p>
            <a:pPr algn="r">
              <a:lnSpc>
                <a:spcPct val="100000"/>
              </a:lnSpc>
            </a:pPr>
            <a:fld id="{B6CDBF6A-1AA9-4087-A137-DA8FD399ED60}" type="slidenum">
              <a:rPr lang="pl-PL" sz="1200" strike="noStrike" spc="-1">
                <a:solidFill>
                  <a:srgbClr val="000000"/>
                </a:solidFill>
                <a:uFill>
                  <a:solidFill>
                    <a:srgbClr val="FFFFFF"/>
                  </a:solidFill>
                </a:uFill>
                <a:latin typeface="+mn-lt"/>
                <a:ea typeface="+mn-ea"/>
              </a:rPr>
              <a:t>12</a:t>
            </a:fld>
            <a:endParaRPr/>
          </a:p>
        </p:txBody>
      </p:sp>
    </p:spTree>
    <p:extLst>
      <p:ext uri="{BB962C8B-B14F-4D97-AF65-F5344CB8AC3E}">
        <p14:creationId xmlns:p14="http://schemas.microsoft.com/office/powerpoint/2010/main" val="535782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PlaceHolder 1"/>
          <p:cNvSpPr>
            <a:spLocks noGrp="1"/>
          </p:cNvSpPr>
          <p:nvPr>
            <p:ph type="body"/>
          </p:nvPr>
        </p:nvSpPr>
        <p:spPr>
          <a:xfrm>
            <a:off x="685800" y="4343400"/>
            <a:ext cx="5486040" cy="4114440"/>
          </a:xfrm>
          <a:prstGeom prst="rect">
            <a:avLst/>
          </a:prstGeom>
        </p:spPr>
        <p:txBody>
          <a:bodyPr/>
          <a:lstStyle/>
          <a:p>
            <a:endParaRPr/>
          </a:p>
        </p:txBody>
      </p:sp>
      <p:sp>
        <p:nvSpPr>
          <p:cNvPr id="402" name="TextShape 2"/>
          <p:cNvSpPr txBox="1"/>
          <p:nvPr/>
        </p:nvSpPr>
        <p:spPr>
          <a:xfrm>
            <a:off x="3884760" y="8685360"/>
            <a:ext cx="2971440" cy="456840"/>
          </a:xfrm>
          <a:prstGeom prst="rect">
            <a:avLst/>
          </a:prstGeom>
          <a:noFill/>
          <a:ln>
            <a:noFill/>
          </a:ln>
        </p:spPr>
        <p:txBody>
          <a:bodyPr anchor="b"/>
          <a:lstStyle/>
          <a:p>
            <a:pPr algn="r">
              <a:lnSpc>
                <a:spcPct val="100000"/>
              </a:lnSpc>
            </a:pPr>
            <a:fld id="{2F78FEE6-DAB7-4522-BDE8-37B20540D920}" type="slidenum">
              <a:rPr lang="pl-PL" sz="1200" strike="noStrike" spc="-1">
                <a:solidFill>
                  <a:srgbClr val="000000"/>
                </a:solidFill>
                <a:uFill>
                  <a:solidFill>
                    <a:srgbClr val="FFFFFF"/>
                  </a:solidFill>
                </a:uFill>
                <a:latin typeface="+mn-lt"/>
                <a:ea typeface="+mn-ea"/>
              </a:rPr>
              <a:t>16</a:t>
            </a:fld>
            <a:endParaRPr/>
          </a:p>
        </p:txBody>
      </p:sp>
    </p:spTree>
    <p:extLst>
      <p:ext uri="{BB962C8B-B14F-4D97-AF65-F5344CB8AC3E}">
        <p14:creationId xmlns:p14="http://schemas.microsoft.com/office/powerpoint/2010/main" val="2745039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8" name="PlaceHolder 2"/>
          <p:cNvSpPr>
            <a:spLocks noGrp="1"/>
          </p:cNvSpPr>
          <p:nvPr>
            <p:ph type="body"/>
          </p:nvPr>
        </p:nvSpPr>
        <p:spPr>
          <a:xfrm>
            <a:off x="457200" y="1600200"/>
            <a:ext cx="8229240" cy="2158560"/>
          </a:xfrm>
          <a:prstGeom prst="rect">
            <a:avLst/>
          </a:prstGeom>
        </p:spPr>
        <p:txBody>
          <a:bodyPr lIns="0" tIns="0" rIns="0" bIns="0"/>
          <a:lstStyle/>
          <a:p>
            <a:endParaRPr/>
          </a:p>
        </p:txBody>
      </p:sp>
      <p:sp>
        <p:nvSpPr>
          <p:cNvPr id="29" name="PlaceHolder 3"/>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31"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32"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33" name="PlaceHolder 4"/>
          <p:cNvSpPr>
            <a:spLocks noGrp="1"/>
          </p:cNvSpPr>
          <p:nvPr>
            <p:ph type="body"/>
          </p:nvPr>
        </p:nvSpPr>
        <p:spPr>
          <a:xfrm>
            <a:off x="4674240" y="3964320"/>
            <a:ext cx="4015800" cy="2158560"/>
          </a:xfrm>
          <a:prstGeom prst="rect">
            <a:avLst/>
          </a:prstGeom>
        </p:spPr>
        <p:txBody>
          <a:bodyPr lIns="0" tIns="0" rIns="0" bIns="0"/>
          <a:lstStyle/>
          <a:p>
            <a:endParaRPr/>
          </a:p>
        </p:txBody>
      </p:sp>
      <p:sp>
        <p:nvSpPr>
          <p:cNvPr id="34" name="PlaceHolder 5"/>
          <p:cNvSpPr>
            <a:spLocks noGrp="1"/>
          </p:cNvSpPr>
          <p:nvPr>
            <p:ph type="body"/>
          </p:nvPr>
        </p:nvSpPr>
        <p:spPr>
          <a:xfrm>
            <a:off x="457200" y="3964320"/>
            <a:ext cx="4015800" cy="215856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36" name="PlaceHolder 2"/>
          <p:cNvSpPr>
            <a:spLocks noGrp="1"/>
          </p:cNvSpPr>
          <p:nvPr>
            <p:ph type="body"/>
          </p:nvPr>
        </p:nvSpPr>
        <p:spPr>
          <a:xfrm>
            <a:off x="457200" y="1600200"/>
            <a:ext cx="8229240" cy="4525560"/>
          </a:xfrm>
          <a:prstGeom prst="rect">
            <a:avLst/>
          </a:prstGeom>
        </p:spPr>
        <p:txBody>
          <a:bodyPr lIns="0" tIns="0" rIns="0" bIns="0"/>
          <a:lstStyle/>
          <a:p>
            <a:endParaRPr/>
          </a:p>
        </p:txBody>
      </p:sp>
      <p:sp>
        <p:nvSpPr>
          <p:cNvPr id="37" name="PlaceHolder 3"/>
          <p:cNvSpPr>
            <a:spLocks noGrp="1"/>
          </p:cNvSpPr>
          <p:nvPr>
            <p:ph type="body"/>
          </p:nvPr>
        </p:nvSpPr>
        <p:spPr>
          <a:xfrm>
            <a:off x="457200" y="1600200"/>
            <a:ext cx="8229240" cy="4525560"/>
          </a:xfrm>
          <a:prstGeom prst="rect">
            <a:avLst/>
          </a:prstGeom>
        </p:spPr>
        <p:txBody>
          <a:bodyPr lIns="0" tIns="0" rIns="0" bIns="0"/>
          <a:lstStyle/>
          <a:p>
            <a:endParaRPr/>
          </a:p>
        </p:txBody>
      </p:sp>
      <p:pic>
        <p:nvPicPr>
          <p:cNvPr id="38" name="Obraz 37"/>
          <p:cNvPicPr/>
          <p:nvPr/>
        </p:nvPicPr>
        <p:blipFill>
          <a:blip r:embed="rId2"/>
          <a:stretch/>
        </p:blipFill>
        <p:spPr>
          <a:xfrm>
            <a:off x="1735200" y="1599840"/>
            <a:ext cx="5672520" cy="4525560"/>
          </a:xfrm>
          <a:prstGeom prst="rect">
            <a:avLst/>
          </a:prstGeom>
          <a:ln>
            <a:noFill/>
          </a:ln>
        </p:spPr>
      </p:pic>
      <p:pic>
        <p:nvPicPr>
          <p:cNvPr id="39" name="Obraz 38"/>
          <p:cNvPicPr/>
          <p:nvPr/>
        </p:nvPicPr>
        <p:blipFill>
          <a:blip r:embed="rId2"/>
          <a:stretch/>
        </p:blipFill>
        <p:spPr>
          <a:xfrm>
            <a:off x="1735200" y="1599840"/>
            <a:ext cx="5672520" cy="452556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46"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48" name="PlaceHolder 2"/>
          <p:cNvSpPr>
            <a:spLocks noGrp="1"/>
          </p:cNvSpPr>
          <p:nvPr>
            <p:ph type="body"/>
          </p:nvPr>
        </p:nvSpPr>
        <p:spPr>
          <a:xfrm>
            <a:off x="457200" y="1600200"/>
            <a:ext cx="8229240" cy="452556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50"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51" name="PlaceHolder 3"/>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457200" y="274680"/>
            <a:ext cx="8229240" cy="529776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55"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56" name="PlaceHolder 3"/>
          <p:cNvSpPr>
            <a:spLocks noGrp="1"/>
          </p:cNvSpPr>
          <p:nvPr>
            <p:ph type="body"/>
          </p:nvPr>
        </p:nvSpPr>
        <p:spPr>
          <a:xfrm>
            <a:off x="457200" y="3964320"/>
            <a:ext cx="4015800" cy="2158560"/>
          </a:xfrm>
          <a:prstGeom prst="rect">
            <a:avLst/>
          </a:prstGeom>
        </p:spPr>
        <p:txBody>
          <a:bodyPr lIns="0" tIns="0" rIns="0" bIns="0"/>
          <a:lstStyle/>
          <a:p>
            <a:endParaRPr/>
          </a:p>
        </p:txBody>
      </p:sp>
      <p:sp>
        <p:nvSpPr>
          <p:cNvPr id="57" name="PlaceHolder 4"/>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7"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59"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60"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61" name="PlaceHolder 4"/>
          <p:cNvSpPr>
            <a:spLocks noGrp="1"/>
          </p:cNvSpPr>
          <p:nvPr>
            <p:ph type="body"/>
          </p:nvPr>
        </p:nvSpPr>
        <p:spPr>
          <a:xfrm>
            <a:off x="4674240" y="3964320"/>
            <a:ext cx="4015800" cy="215856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63"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64"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65" name="PlaceHolder 4"/>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67" name="PlaceHolder 2"/>
          <p:cNvSpPr>
            <a:spLocks noGrp="1"/>
          </p:cNvSpPr>
          <p:nvPr>
            <p:ph type="body"/>
          </p:nvPr>
        </p:nvSpPr>
        <p:spPr>
          <a:xfrm>
            <a:off x="457200" y="1600200"/>
            <a:ext cx="8229240" cy="2158560"/>
          </a:xfrm>
          <a:prstGeom prst="rect">
            <a:avLst/>
          </a:prstGeom>
        </p:spPr>
        <p:txBody>
          <a:bodyPr lIns="0" tIns="0" rIns="0" bIns="0"/>
          <a:lstStyle/>
          <a:p>
            <a:endParaRPr/>
          </a:p>
        </p:txBody>
      </p:sp>
      <p:sp>
        <p:nvSpPr>
          <p:cNvPr id="68" name="PlaceHolder 3"/>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70"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71"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72" name="PlaceHolder 4"/>
          <p:cNvSpPr>
            <a:spLocks noGrp="1"/>
          </p:cNvSpPr>
          <p:nvPr>
            <p:ph type="body"/>
          </p:nvPr>
        </p:nvSpPr>
        <p:spPr>
          <a:xfrm>
            <a:off x="4674240" y="3964320"/>
            <a:ext cx="4015800" cy="2158560"/>
          </a:xfrm>
          <a:prstGeom prst="rect">
            <a:avLst/>
          </a:prstGeom>
        </p:spPr>
        <p:txBody>
          <a:bodyPr lIns="0" tIns="0" rIns="0" bIns="0"/>
          <a:lstStyle/>
          <a:p>
            <a:endParaRPr/>
          </a:p>
        </p:txBody>
      </p:sp>
      <p:sp>
        <p:nvSpPr>
          <p:cNvPr id="73" name="PlaceHolder 5"/>
          <p:cNvSpPr>
            <a:spLocks noGrp="1"/>
          </p:cNvSpPr>
          <p:nvPr>
            <p:ph type="body"/>
          </p:nvPr>
        </p:nvSpPr>
        <p:spPr>
          <a:xfrm>
            <a:off x="457200" y="3964320"/>
            <a:ext cx="4015800" cy="215856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75" name="PlaceHolder 2"/>
          <p:cNvSpPr>
            <a:spLocks noGrp="1"/>
          </p:cNvSpPr>
          <p:nvPr>
            <p:ph type="body"/>
          </p:nvPr>
        </p:nvSpPr>
        <p:spPr>
          <a:xfrm>
            <a:off x="457200" y="1600200"/>
            <a:ext cx="8229240" cy="4525560"/>
          </a:xfrm>
          <a:prstGeom prst="rect">
            <a:avLst/>
          </a:prstGeom>
        </p:spPr>
        <p:txBody>
          <a:bodyPr lIns="0" tIns="0" rIns="0" bIns="0"/>
          <a:lstStyle/>
          <a:p>
            <a:endParaRPr/>
          </a:p>
        </p:txBody>
      </p:sp>
      <p:sp>
        <p:nvSpPr>
          <p:cNvPr id="76" name="PlaceHolder 3"/>
          <p:cNvSpPr>
            <a:spLocks noGrp="1"/>
          </p:cNvSpPr>
          <p:nvPr>
            <p:ph type="body"/>
          </p:nvPr>
        </p:nvSpPr>
        <p:spPr>
          <a:xfrm>
            <a:off x="457200" y="1600200"/>
            <a:ext cx="8229240" cy="4525560"/>
          </a:xfrm>
          <a:prstGeom prst="rect">
            <a:avLst/>
          </a:prstGeom>
        </p:spPr>
        <p:txBody>
          <a:bodyPr lIns="0" tIns="0" rIns="0" bIns="0"/>
          <a:lstStyle/>
          <a:p>
            <a:endParaRPr/>
          </a:p>
        </p:txBody>
      </p:sp>
      <p:pic>
        <p:nvPicPr>
          <p:cNvPr id="77" name="Obraz 76"/>
          <p:cNvPicPr/>
          <p:nvPr/>
        </p:nvPicPr>
        <p:blipFill>
          <a:blip r:embed="rId2"/>
          <a:stretch/>
        </p:blipFill>
        <p:spPr>
          <a:xfrm>
            <a:off x="1735200" y="1599840"/>
            <a:ext cx="5672520" cy="4525560"/>
          </a:xfrm>
          <a:prstGeom prst="rect">
            <a:avLst/>
          </a:prstGeom>
          <a:ln>
            <a:noFill/>
          </a:ln>
        </p:spPr>
      </p:pic>
      <p:pic>
        <p:nvPicPr>
          <p:cNvPr id="78" name="Obraz 77"/>
          <p:cNvPicPr/>
          <p:nvPr/>
        </p:nvPicPr>
        <p:blipFill>
          <a:blip r:embed="rId2"/>
          <a:stretch/>
        </p:blipFill>
        <p:spPr>
          <a:xfrm>
            <a:off x="1735200" y="1599840"/>
            <a:ext cx="5672520" cy="452556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85"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87" name="PlaceHolder 2"/>
          <p:cNvSpPr>
            <a:spLocks noGrp="1"/>
          </p:cNvSpPr>
          <p:nvPr>
            <p:ph type="body"/>
          </p:nvPr>
        </p:nvSpPr>
        <p:spPr>
          <a:xfrm>
            <a:off x="457200" y="1600200"/>
            <a:ext cx="8229240" cy="4525560"/>
          </a:xfrm>
          <a:prstGeom prst="rect">
            <a:avLst/>
          </a:prstGeom>
        </p:spPr>
        <p:txBody>
          <a:bodyPr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89"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90" name="PlaceHolder 3"/>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9" name="PlaceHolder 2"/>
          <p:cNvSpPr>
            <a:spLocks noGrp="1"/>
          </p:cNvSpPr>
          <p:nvPr>
            <p:ph type="body"/>
          </p:nvPr>
        </p:nvSpPr>
        <p:spPr>
          <a:xfrm>
            <a:off x="457200" y="1600200"/>
            <a:ext cx="8229240" cy="4525560"/>
          </a:xfrm>
          <a:prstGeom prst="rect">
            <a:avLst/>
          </a:prstGeom>
        </p:spPr>
        <p:txBody>
          <a:bodyPr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457200" y="274680"/>
            <a:ext cx="8229240" cy="5297760"/>
          </a:xfrm>
          <a:prstGeom prst="rect">
            <a:avLst/>
          </a:prstGeom>
        </p:spPr>
        <p:txBody>
          <a:bodyPr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94"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95" name="PlaceHolder 3"/>
          <p:cNvSpPr>
            <a:spLocks noGrp="1"/>
          </p:cNvSpPr>
          <p:nvPr>
            <p:ph type="body"/>
          </p:nvPr>
        </p:nvSpPr>
        <p:spPr>
          <a:xfrm>
            <a:off x="457200" y="3964320"/>
            <a:ext cx="4015800" cy="2158560"/>
          </a:xfrm>
          <a:prstGeom prst="rect">
            <a:avLst/>
          </a:prstGeom>
        </p:spPr>
        <p:txBody>
          <a:bodyPr lIns="0" tIns="0" rIns="0" bIns="0"/>
          <a:lstStyle/>
          <a:p>
            <a:endParaRPr/>
          </a:p>
        </p:txBody>
      </p:sp>
      <p:sp>
        <p:nvSpPr>
          <p:cNvPr id="96" name="PlaceHolder 4"/>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98"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99"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100" name="PlaceHolder 4"/>
          <p:cNvSpPr>
            <a:spLocks noGrp="1"/>
          </p:cNvSpPr>
          <p:nvPr>
            <p:ph type="body"/>
          </p:nvPr>
        </p:nvSpPr>
        <p:spPr>
          <a:xfrm>
            <a:off x="4674240" y="3964320"/>
            <a:ext cx="4015800" cy="2158560"/>
          </a:xfrm>
          <a:prstGeom prst="rect">
            <a:avLst/>
          </a:prstGeom>
        </p:spPr>
        <p:txBody>
          <a:bodyPr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02"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103"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104" name="PlaceHolder 4"/>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06" name="PlaceHolder 2"/>
          <p:cNvSpPr>
            <a:spLocks noGrp="1"/>
          </p:cNvSpPr>
          <p:nvPr>
            <p:ph type="body"/>
          </p:nvPr>
        </p:nvSpPr>
        <p:spPr>
          <a:xfrm>
            <a:off x="457200" y="1600200"/>
            <a:ext cx="8229240" cy="2158560"/>
          </a:xfrm>
          <a:prstGeom prst="rect">
            <a:avLst/>
          </a:prstGeom>
        </p:spPr>
        <p:txBody>
          <a:bodyPr lIns="0" tIns="0" rIns="0" bIns="0"/>
          <a:lstStyle/>
          <a:p>
            <a:endParaRPr/>
          </a:p>
        </p:txBody>
      </p:sp>
      <p:sp>
        <p:nvSpPr>
          <p:cNvPr id="107" name="PlaceHolder 3"/>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09"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110"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111" name="PlaceHolder 4"/>
          <p:cNvSpPr>
            <a:spLocks noGrp="1"/>
          </p:cNvSpPr>
          <p:nvPr>
            <p:ph type="body"/>
          </p:nvPr>
        </p:nvSpPr>
        <p:spPr>
          <a:xfrm>
            <a:off x="4674240" y="3964320"/>
            <a:ext cx="4015800" cy="2158560"/>
          </a:xfrm>
          <a:prstGeom prst="rect">
            <a:avLst/>
          </a:prstGeom>
        </p:spPr>
        <p:txBody>
          <a:bodyPr lIns="0" tIns="0" rIns="0" bIns="0"/>
          <a:lstStyle/>
          <a:p>
            <a:endParaRPr/>
          </a:p>
        </p:txBody>
      </p:sp>
      <p:sp>
        <p:nvSpPr>
          <p:cNvPr id="112" name="PlaceHolder 5"/>
          <p:cNvSpPr>
            <a:spLocks noGrp="1"/>
          </p:cNvSpPr>
          <p:nvPr>
            <p:ph type="body"/>
          </p:nvPr>
        </p:nvSpPr>
        <p:spPr>
          <a:xfrm>
            <a:off x="457200" y="3964320"/>
            <a:ext cx="4015800" cy="2158560"/>
          </a:xfrm>
          <a:prstGeom prst="rect">
            <a:avLst/>
          </a:prstGeom>
        </p:spPr>
        <p:txBody>
          <a:bodyPr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14" name="PlaceHolder 2"/>
          <p:cNvSpPr>
            <a:spLocks noGrp="1"/>
          </p:cNvSpPr>
          <p:nvPr>
            <p:ph type="body"/>
          </p:nvPr>
        </p:nvSpPr>
        <p:spPr>
          <a:xfrm>
            <a:off x="457200" y="1600200"/>
            <a:ext cx="8229240" cy="4525560"/>
          </a:xfrm>
          <a:prstGeom prst="rect">
            <a:avLst/>
          </a:prstGeom>
        </p:spPr>
        <p:txBody>
          <a:bodyPr lIns="0" tIns="0" rIns="0" bIns="0"/>
          <a:lstStyle/>
          <a:p>
            <a:endParaRPr/>
          </a:p>
        </p:txBody>
      </p:sp>
      <p:sp>
        <p:nvSpPr>
          <p:cNvPr id="115" name="PlaceHolder 3"/>
          <p:cNvSpPr>
            <a:spLocks noGrp="1"/>
          </p:cNvSpPr>
          <p:nvPr>
            <p:ph type="body"/>
          </p:nvPr>
        </p:nvSpPr>
        <p:spPr>
          <a:xfrm>
            <a:off x="457200" y="1600200"/>
            <a:ext cx="8229240" cy="4525560"/>
          </a:xfrm>
          <a:prstGeom prst="rect">
            <a:avLst/>
          </a:prstGeom>
        </p:spPr>
        <p:txBody>
          <a:bodyPr lIns="0" tIns="0" rIns="0" bIns="0"/>
          <a:lstStyle/>
          <a:p>
            <a:endParaRPr/>
          </a:p>
        </p:txBody>
      </p:sp>
      <p:pic>
        <p:nvPicPr>
          <p:cNvPr id="116" name="Obraz 115"/>
          <p:cNvPicPr/>
          <p:nvPr/>
        </p:nvPicPr>
        <p:blipFill>
          <a:blip r:embed="rId2"/>
          <a:stretch/>
        </p:blipFill>
        <p:spPr>
          <a:xfrm>
            <a:off x="1735200" y="1599840"/>
            <a:ext cx="5672520" cy="4525560"/>
          </a:xfrm>
          <a:prstGeom prst="rect">
            <a:avLst/>
          </a:prstGeom>
          <a:ln>
            <a:noFill/>
          </a:ln>
        </p:spPr>
      </p:pic>
      <p:pic>
        <p:nvPicPr>
          <p:cNvPr id="117" name="Obraz 116"/>
          <p:cNvPicPr/>
          <p:nvPr/>
        </p:nvPicPr>
        <p:blipFill>
          <a:blip r:embed="rId2"/>
          <a:stretch/>
        </p:blipFill>
        <p:spPr>
          <a:xfrm>
            <a:off x="1735200" y="1599840"/>
            <a:ext cx="5672520" cy="452556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24"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26" name="PlaceHolder 2"/>
          <p:cNvSpPr>
            <a:spLocks noGrp="1"/>
          </p:cNvSpPr>
          <p:nvPr>
            <p:ph type="body"/>
          </p:nvPr>
        </p:nvSpPr>
        <p:spPr>
          <a:xfrm>
            <a:off x="457200" y="1600200"/>
            <a:ext cx="8229240" cy="452556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1"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12" name="PlaceHolder 3"/>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28"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129" name="PlaceHolder 3"/>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1" name="PlaceHolder 1"/>
          <p:cNvSpPr>
            <a:spLocks noGrp="1"/>
          </p:cNvSpPr>
          <p:nvPr>
            <p:ph type="subTitle"/>
          </p:nvPr>
        </p:nvSpPr>
        <p:spPr>
          <a:xfrm>
            <a:off x="457200" y="274680"/>
            <a:ext cx="8229240" cy="5297760"/>
          </a:xfrm>
          <a:prstGeom prst="rect">
            <a:avLst/>
          </a:prstGeom>
        </p:spPr>
        <p:txBody>
          <a:bodyPr lIns="0" tIns="0" rIns="0" bIns="0" anchor="ctr"/>
          <a:lstStyle/>
          <a:p>
            <a:pPr algn="ct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33"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134" name="PlaceHolder 3"/>
          <p:cNvSpPr>
            <a:spLocks noGrp="1"/>
          </p:cNvSpPr>
          <p:nvPr>
            <p:ph type="body"/>
          </p:nvPr>
        </p:nvSpPr>
        <p:spPr>
          <a:xfrm>
            <a:off x="457200" y="3964320"/>
            <a:ext cx="4015800" cy="2158560"/>
          </a:xfrm>
          <a:prstGeom prst="rect">
            <a:avLst/>
          </a:prstGeom>
        </p:spPr>
        <p:txBody>
          <a:bodyPr lIns="0" tIns="0" rIns="0" bIns="0"/>
          <a:lstStyle/>
          <a:p>
            <a:endParaRPr/>
          </a:p>
        </p:txBody>
      </p:sp>
      <p:sp>
        <p:nvSpPr>
          <p:cNvPr id="135" name="PlaceHolder 4"/>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37"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138"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139" name="PlaceHolder 4"/>
          <p:cNvSpPr>
            <a:spLocks noGrp="1"/>
          </p:cNvSpPr>
          <p:nvPr>
            <p:ph type="body"/>
          </p:nvPr>
        </p:nvSpPr>
        <p:spPr>
          <a:xfrm>
            <a:off x="4674240" y="3964320"/>
            <a:ext cx="4015800" cy="2158560"/>
          </a:xfrm>
          <a:prstGeom prst="rect">
            <a:avLst/>
          </a:prstGeom>
        </p:spPr>
        <p:txBody>
          <a:bodyPr lIns="0" tIns="0" rIns="0" bIns="0"/>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41"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142"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143" name="PlaceHolder 4"/>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45" name="PlaceHolder 2"/>
          <p:cNvSpPr>
            <a:spLocks noGrp="1"/>
          </p:cNvSpPr>
          <p:nvPr>
            <p:ph type="body"/>
          </p:nvPr>
        </p:nvSpPr>
        <p:spPr>
          <a:xfrm>
            <a:off x="457200" y="1600200"/>
            <a:ext cx="8229240" cy="2158560"/>
          </a:xfrm>
          <a:prstGeom prst="rect">
            <a:avLst/>
          </a:prstGeom>
        </p:spPr>
        <p:txBody>
          <a:bodyPr lIns="0" tIns="0" rIns="0" bIns="0"/>
          <a:lstStyle/>
          <a:p>
            <a:endParaRPr/>
          </a:p>
        </p:txBody>
      </p:sp>
      <p:sp>
        <p:nvSpPr>
          <p:cNvPr id="146" name="PlaceHolder 3"/>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48"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149"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150" name="PlaceHolder 4"/>
          <p:cNvSpPr>
            <a:spLocks noGrp="1"/>
          </p:cNvSpPr>
          <p:nvPr>
            <p:ph type="body"/>
          </p:nvPr>
        </p:nvSpPr>
        <p:spPr>
          <a:xfrm>
            <a:off x="4674240" y="3964320"/>
            <a:ext cx="4015800" cy="2158560"/>
          </a:xfrm>
          <a:prstGeom prst="rect">
            <a:avLst/>
          </a:prstGeom>
        </p:spPr>
        <p:txBody>
          <a:bodyPr lIns="0" tIns="0" rIns="0" bIns="0"/>
          <a:lstStyle/>
          <a:p>
            <a:endParaRPr/>
          </a:p>
        </p:txBody>
      </p:sp>
      <p:sp>
        <p:nvSpPr>
          <p:cNvPr id="151" name="PlaceHolder 5"/>
          <p:cNvSpPr>
            <a:spLocks noGrp="1"/>
          </p:cNvSpPr>
          <p:nvPr>
            <p:ph type="body"/>
          </p:nvPr>
        </p:nvSpPr>
        <p:spPr>
          <a:xfrm>
            <a:off x="457200" y="3964320"/>
            <a:ext cx="4015800" cy="2158560"/>
          </a:xfrm>
          <a:prstGeom prst="rect">
            <a:avLst/>
          </a:prstGeom>
        </p:spPr>
        <p:txBody>
          <a:bodyPr lIns="0" tIns="0" rIns="0" bIns="0"/>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53" name="PlaceHolder 2"/>
          <p:cNvSpPr>
            <a:spLocks noGrp="1"/>
          </p:cNvSpPr>
          <p:nvPr>
            <p:ph type="body"/>
          </p:nvPr>
        </p:nvSpPr>
        <p:spPr>
          <a:xfrm>
            <a:off x="457200" y="1600200"/>
            <a:ext cx="8229240" cy="4525560"/>
          </a:xfrm>
          <a:prstGeom prst="rect">
            <a:avLst/>
          </a:prstGeom>
        </p:spPr>
        <p:txBody>
          <a:bodyPr lIns="0" tIns="0" rIns="0" bIns="0"/>
          <a:lstStyle/>
          <a:p>
            <a:endParaRPr/>
          </a:p>
        </p:txBody>
      </p:sp>
      <p:sp>
        <p:nvSpPr>
          <p:cNvPr id="154" name="PlaceHolder 3"/>
          <p:cNvSpPr>
            <a:spLocks noGrp="1"/>
          </p:cNvSpPr>
          <p:nvPr>
            <p:ph type="body"/>
          </p:nvPr>
        </p:nvSpPr>
        <p:spPr>
          <a:xfrm>
            <a:off x="457200" y="1600200"/>
            <a:ext cx="8229240" cy="4525560"/>
          </a:xfrm>
          <a:prstGeom prst="rect">
            <a:avLst/>
          </a:prstGeom>
        </p:spPr>
        <p:txBody>
          <a:bodyPr lIns="0" tIns="0" rIns="0" bIns="0"/>
          <a:lstStyle/>
          <a:p>
            <a:endParaRPr/>
          </a:p>
        </p:txBody>
      </p:sp>
      <p:pic>
        <p:nvPicPr>
          <p:cNvPr id="155" name="Obraz 154"/>
          <p:cNvPicPr/>
          <p:nvPr/>
        </p:nvPicPr>
        <p:blipFill>
          <a:blip r:embed="rId2"/>
          <a:stretch/>
        </p:blipFill>
        <p:spPr>
          <a:xfrm>
            <a:off x="1735200" y="1599840"/>
            <a:ext cx="5672520" cy="4525560"/>
          </a:xfrm>
          <a:prstGeom prst="rect">
            <a:avLst/>
          </a:prstGeom>
          <a:ln>
            <a:noFill/>
          </a:ln>
        </p:spPr>
      </p:pic>
      <p:pic>
        <p:nvPicPr>
          <p:cNvPr id="156" name="Obraz 155"/>
          <p:cNvPicPr/>
          <p:nvPr/>
        </p:nvPicPr>
        <p:blipFill>
          <a:blip r:embed="rId2"/>
          <a:stretch/>
        </p:blipFill>
        <p:spPr>
          <a:xfrm>
            <a:off x="1735200" y="1599840"/>
            <a:ext cx="5672520" cy="4525560"/>
          </a:xfrm>
          <a:prstGeom prst="rect">
            <a:avLst/>
          </a:prstGeom>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2"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63"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65" name="PlaceHolder 2"/>
          <p:cNvSpPr>
            <a:spLocks noGrp="1"/>
          </p:cNvSpPr>
          <p:nvPr>
            <p:ph type="body"/>
          </p:nvPr>
        </p:nvSpPr>
        <p:spPr>
          <a:xfrm>
            <a:off x="457200" y="1600200"/>
            <a:ext cx="8229240" cy="4525560"/>
          </a:xfrm>
          <a:prstGeom prst="rect">
            <a:avLst/>
          </a:prstGeom>
        </p:spPr>
        <p:txBody>
          <a:bodyPr lIns="0" tIns="0" rIns="0" bIns="0"/>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67"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168" name="PlaceHolder 3"/>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9"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0" name="PlaceHolder 1"/>
          <p:cNvSpPr>
            <a:spLocks noGrp="1"/>
          </p:cNvSpPr>
          <p:nvPr>
            <p:ph type="subTitle"/>
          </p:nvPr>
        </p:nvSpPr>
        <p:spPr>
          <a:xfrm>
            <a:off x="457200" y="274680"/>
            <a:ext cx="8229240" cy="5297760"/>
          </a:xfrm>
          <a:prstGeom prst="rect">
            <a:avLst/>
          </a:prstGeom>
        </p:spPr>
        <p:txBody>
          <a:bodyPr lIns="0" tIns="0" rIns="0" bIns="0" anchor="ctr"/>
          <a:lstStyle/>
          <a:p>
            <a:pPr algn="ct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72"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173" name="PlaceHolder 3"/>
          <p:cNvSpPr>
            <a:spLocks noGrp="1"/>
          </p:cNvSpPr>
          <p:nvPr>
            <p:ph type="body"/>
          </p:nvPr>
        </p:nvSpPr>
        <p:spPr>
          <a:xfrm>
            <a:off x="457200" y="3964320"/>
            <a:ext cx="4015800" cy="2158560"/>
          </a:xfrm>
          <a:prstGeom prst="rect">
            <a:avLst/>
          </a:prstGeom>
        </p:spPr>
        <p:txBody>
          <a:bodyPr lIns="0" tIns="0" rIns="0" bIns="0"/>
          <a:lstStyle/>
          <a:p>
            <a:endParaRPr/>
          </a:p>
        </p:txBody>
      </p:sp>
      <p:sp>
        <p:nvSpPr>
          <p:cNvPr id="174" name="PlaceHolder 4"/>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76"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177"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178" name="PlaceHolder 4"/>
          <p:cNvSpPr>
            <a:spLocks noGrp="1"/>
          </p:cNvSpPr>
          <p:nvPr>
            <p:ph type="body"/>
          </p:nvPr>
        </p:nvSpPr>
        <p:spPr>
          <a:xfrm>
            <a:off x="4674240" y="3964320"/>
            <a:ext cx="4015800" cy="2158560"/>
          </a:xfrm>
          <a:prstGeom prst="rect">
            <a:avLst/>
          </a:prstGeom>
        </p:spPr>
        <p:txBody>
          <a:bodyPr lIns="0" tIns="0" rIns="0" bIns="0"/>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80"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181"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182" name="PlaceHolder 4"/>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84" name="PlaceHolder 2"/>
          <p:cNvSpPr>
            <a:spLocks noGrp="1"/>
          </p:cNvSpPr>
          <p:nvPr>
            <p:ph type="body"/>
          </p:nvPr>
        </p:nvSpPr>
        <p:spPr>
          <a:xfrm>
            <a:off x="457200" y="1600200"/>
            <a:ext cx="8229240" cy="2158560"/>
          </a:xfrm>
          <a:prstGeom prst="rect">
            <a:avLst/>
          </a:prstGeom>
        </p:spPr>
        <p:txBody>
          <a:bodyPr lIns="0" tIns="0" rIns="0" bIns="0"/>
          <a:lstStyle/>
          <a:p>
            <a:endParaRPr/>
          </a:p>
        </p:txBody>
      </p:sp>
      <p:sp>
        <p:nvSpPr>
          <p:cNvPr id="185" name="PlaceHolder 3"/>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87"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188"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189" name="PlaceHolder 4"/>
          <p:cNvSpPr>
            <a:spLocks noGrp="1"/>
          </p:cNvSpPr>
          <p:nvPr>
            <p:ph type="body"/>
          </p:nvPr>
        </p:nvSpPr>
        <p:spPr>
          <a:xfrm>
            <a:off x="4674240" y="3964320"/>
            <a:ext cx="4015800" cy="2158560"/>
          </a:xfrm>
          <a:prstGeom prst="rect">
            <a:avLst/>
          </a:prstGeom>
        </p:spPr>
        <p:txBody>
          <a:bodyPr lIns="0" tIns="0" rIns="0" bIns="0"/>
          <a:lstStyle/>
          <a:p>
            <a:endParaRPr/>
          </a:p>
        </p:txBody>
      </p:sp>
      <p:sp>
        <p:nvSpPr>
          <p:cNvPr id="190" name="PlaceHolder 5"/>
          <p:cNvSpPr>
            <a:spLocks noGrp="1"/>
          </p:cNvSpPr>
          <p:nvPr>
            <p:ph type="body"/>
          </p:nvPr>
        </p:nvSpPr>
        <p:spPr>
          <a:xfrm>
            <a:off x="457200" y="3964320"/>
            <a:ext cx="4015800" cy="2158560"/>
          </a:xfrm>
          <a:prstGeom prst="rect">
            <a:avLst/>
          </a:prstGeom>
        </p:spPr>
        <p:txBody>
          <a:bodyPr lIns="0" tIns="0" rIns="0" bIns="0"/>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57200" y="274680"/>
            <a:ext cx="8229240" cy="5297760"/>
          </a:xfrm>
          <a:prstGeom prst="rect">
            <a:avLst/>
          </a:prstGeom>
        </p:spPr>
        <p:txBody>
          <a:bodyPr lIns="0" tIns="0" rIns="0" bIns="0" anchor="ctr"/>
          <a:lstStyle/>
          <a:p>
            <a:pPr algn="ctr"/>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92" name="PlaceHolder 2"/>
          <p:cNvSpPr>
            <a:spLocks noGrp="1"/>
          </p:cNvSpPr>
          <p:nvPr>
            <p:ph type="body"/>
          </p:nvPr>
        </p:nvSpPr>
        <p:spPr>
          <a:xfrm>
            <a:off x="457200" y="1600200"/>
            <a:ext cx="8229240" cy="4525560"/>
          </a:xfrm>
          <a:prstGeom prst="rect">
            <a:avLst/>
          </a:prstGeom>
        </p:spPr>
        <p:txBody>
          <a:bodyPr lIns="0" tIns="0" rIns="0" bIns="0"/>
          <a:lstStyle/>
          <a:p>
            <a:endParaRPr/>
          </a:p>
        </p:txBody>
      </p:sp>
      <p:sp>
        <p:nvSpPr>
          <p:cNvPr id="193" name="PlaceHolder 3"/>
          <p:cNvSpPr>
            <a:spLocks noGrp="1"/>
          </p:cNvSpPr>
          <p:nvPr>
            <p:ph type="body"/>
          </p:nvPr>
        </p:nvSpPr>
        <p:spPr>
          <a:xfrm>
            <a:off x="457200" y="1600200"/>
            <a:ext cx="8229240" cy="4525560"/>
          </a:xfrm>
          <a:prstGeom prst="rect">
            <a:avLst/>
          </a:prstGeom>
        </p:spPr>
        <p:txBody>
          <a:bodyPr lIns="0" tIns="0" rIns="0" bIns="0"/>
          <a:lstStyle/>
          <a:p>
            <a:endParaRPr/>
          </a:p>
        </p:txBody>
      </p:sp>
      <p:pic>
        <p:nvPicPr>
          <p:cNvPr id="194" name="Obraz 193"/>
          <p:cNvPicPr/>
          <p:nvPr/>
        </p:nvPicPr>
        <p:blipFill>
          <a:blip r:embed="rId2"/>
          <a:stretch/>
        </p:blipFill>
        <p:spPr>
          <a:xfrm>
            <a:off x="1735200" y="1599840"/>
            <a:ext cx="5672520" cy="4525560"/>
          </a:xfrm>
          <a:prstGeom prst="rect">
            <a:avLst/>
          </a:prstGeom>
          <a:ln>
            <a:noFill/>
          </a:ln>
        </p:spPr>
      </p:pic>
      <p:pic>
        <p:nvPicPr>
          <p:cNvPr id="195" name="Obraz 194"/>
          <p:cNvPicPr/>
          <p:nvPr/>
        </p:nvPicPr>
        <p:blipFill>
          <a:blip r:embed="rId2"/>
          <a:stretch/>
        </p:blipFill>
        <p:spPr>
          <a:xfrm>
            <a:off x="1735200" y="1599840"/>
            <a:ext cx="5672520" cy="4525560"/>
          </a:xfrm>
          <a:prstGeom prst="rect">
            <a:avLst/>
          </a:prstGeom>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01"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02"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04" name="PlaceHolder 2"/>
          <p:cNvSpPr>
            <a:spLocks noGrp="1"/>
          </p:cNvSpPr>
          <p:nvPr>
            <p:ph type="body"/>
          </p:nvPr>
        </p:nvSpPr>
        <p:spPr>
          <a:xfrm>
            <a:off x="457200" y="1600200"/>
            <a:ext cx="8229240" cy="4525560"/>
          </a:xfrm>
          <a:prstGeom prst="rect">
            <a:avLst/>
          </a:prstGeom>
        </p:spPr>
        <p:txBody>
          <a:bodyPr lIns="0" tIns="0" rIns="0" bIns="0"/>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06"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207" name="PlaceHolder 3"/>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8"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9" name="PlaceHolder 1"/>
          <p:cNvSpPr>
            <a:spLocks noGrp="1"/>
          </p:cNvSpPr>
          <p:nvPr>
            <p:ph type="subTitle"/>
          </p:nvPr>
        </p:nvSpPr>
        <p:spPr>
          <a:xfrm>
            <a:off x="457200" y="274680"/>
            <a:ext cx="8229240" cy="5297760"/>
          </a:xfrm>
          <a:prstGeom prst="rect">
            <a:avLst/>
          </a:prstGeom>
        </p:spPr>
        <p:txBody>
          <a:bodyPr lIns="0" tIns="0" rIns="0" bIns="0" anchor="ctr"/>
          <a:lstStyle/>
          <a:p>
            <a:pPr algn="ctr"/>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11"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212" name="PlaceHolder 3"/>
          <p:cNvSpPr>
            <a:spLocks noGrp="1"/>
          </p:cNvSpPr>
          <p:nvPr>
            <p:ph type="body"/>
          </p:nvPr>
        </p:nvSpPr>
        <p:spPr>
          <a:xfrm>
            <a:off x="457200" y="3964320"/>
            <a:ext cx="4015800" cy="2158560"/>
          </a:xfrm>
          <a:prstGeom prst="rect">
            <a:avLst/>
          </a:prstGeom>
        </p:spPr>
        <p:txBody>
          <a:bodyPr lIns="0" tIns="0" rIns="0" bIns="0"/>
          <a:lstStyle/>
          <a:p>
            <a:endParaRPr/>
          </a:p>
        </p:txBody>
      </p:sp>
      <p:sp>
        <p:nvSpPr>
          <p:cNvPr id="213" name="PlaceHolder 4"/>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15"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216"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217" name="PlaceHolder 4"/>
          <p:cNvSpPr>
            <a:spLocks noGrp="1"/>
          </p:cNvSpPr>
          <p:nvPr>
            <p:ph type="body"/>
          </p:nvPr>
        </p:nvSpPr>
        <p:spPr>
          <a:xfrm>
            <a:off x="4674240" y="3964320"/>
            <a:ext cx="4015800" cy="2158560"/>
          </a:xfrm>
          <a:prstGeom prst="rect">
            <a:avLst/>
          </a:prstGeom>
        </p:spPr>
        <p:txBody>
          <a:bodyPr lIns="0" tIns="0" rIns="0" bIns="0"/>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19"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220"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221" name="PlaceHolder 4"/>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6"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17" name="PlaceHolder 3"/>
          <p:cNvSpPr>
            <a:spLocks noGrp="1"/>
          </p:cNvSpPr>
          <p:nvPr>
            <p:ph type="body"/>
          </p:nvPr>
        </p:nvSpPr>
        <p:spPr>
          <a:xfrm>
            <a:off x="457200" y="3964320"/>
            <a:ext cx="4015800" cy="2158560"/>
          </a:xfrm>
          <a:prstGeom prst="rect">
            <a:avLst/>
          </a:prstGeom>
        </p:spPr>
        <p:txBody>
          <a:bodyPr lIns="0" tIns="0" rIns="0" bIns="0"/>
          <a:lstStyle/>
          <a:p>
            <a:endParaRPr/>
          </a:p>
        </p:txBody>
      </p:sp>
      <p:sp>
        <p:nvSpPr>
          <p:cNvPr id="18" name="PlaceHolder 4"/>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23" name="PlaceHolder 2"/>
          <p:cNvSpPr>
            <a:spLocks noGrp="1"/>
          </p:cNvSpPr>
          <p:nvPr>
            <p:ph type="body"/>
          </p:nvPr>
        </p:nvSpPr>
        <p:spPr>
          <a:xfrm>
            <a:off x="457200" y="1600200"/>
            <a:ext cx="8229240" cy="2158560"/>
          </a:xfrm>
          <a:prstGeom prst="rect">
            <a:avLst/>
          </a:prstGeom>
        </p:spPr>
        <p:txBody>
          <a:bodyPr lIns="0" tIns="0" rIns="0" bIns="0"/>
          <a:lstStyle/>
          <a:p>
            <a:endParaRPr/>
          </a:p>
        </p:txBody>
      </p:sp>
      <p:sp>
        <p:nvSpPr>
          <p:cNvPr id="224" name="PlaceHolder 3"/>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25"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26"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227"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228" name="PlaceHolder 4"/>
          <p:cNvSpPr>
            <a:spLocks noGrp="1"/>
          </p:cNvSpPr>
          <p:nvPr>
            <p:ph type="body"/>
          </p:nvPr>
        </p:nvSpPr>
        <p:spPr>
          <a:xfrm>
            <a:off x="4674240" y="3964320"/>
            <a:ext cx="4015800" cy="2158560"/>
          </a:xfrm>
          <a:prstGeom prst="rect">
            <a:avLst/>
          </a:prstGeom>
        </p:spPr>
        <p:txBody>
          <a:bodyPr lIns="0" tIns="0" rIns="0" bIns="0"/>
          <a:lstStyle/>
          <a:p>
            <a:endParaRPr/>
          </a:p>
        </p:txBody>
      </p:sp>
      <p:sp>
        <p:nvSpPr>
          <p:cNvPr id="229" name="PlaceHolder 5"/>
          <p:cNvSpPr>
            <a:spLocks noGrp="1"/>
          </p:cNvSpPr>
          <p:nvPr>
            <p:ph type="body"/>
          </p:nvPr>
        </p:nvSpPr>
        <p:spPr>
          <a:xfrm>
            <a:off x="457200" y="3964320"/>
            <a:ext cx="4015800" cy="2158560"/>
          </a:xfrm>
          <a:prstGeom prst="rect">
            <a:avLst/>
          </a:prstGeom>
        </p:spPr>
        <p:txBody>
          <a:bodyPr lIns="0" tIns="0" rIns="0" bIns="0"/>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31" name="PlaceHolder 2"/>
          <p:cNvSpPr>
            <a:spLocks noGrp="1"/>
          </p:cNvSpPr>
          <p:nvPr>
            <p:ph type="body"/>
          </p:nvPr>
        </p:nvSpPr>
        <p:spPr>
          <a:xfrm>
            <a:off x="457200" y="1600200"/>
            <a:ext cx="8229240" cy="4525560"/>
          </a:xfrm>
          <a:prstGeom prst="rect">
            <a:avLst/>
          </a:prstGeom>
        </p:spPr>
        <p:txBody>
          <a:bodyPr lIns="0" tIns="0" rIns="0" bIns="0"/>
          <a:lstStyle/>
          <a:p>
            <a:endParaRPr/>
          </a:p>
        </p:txBody>
      </p:sp>
      <p:sp>
        <p:nvSpPr>
          <p:cNvPr id="232" name="PlaceHolder 3"/>
          <p:cNvSpPr>
            <a:spLocks noGrp="1"/>
          </p:cNvSpPr>
          <p:nvPr>
            <p:ph type="body"/>
          </p:nvPr>
        </p:nvSpPr>
        <p:spPr>
          <a:xfrm>
            <a:off x="457200" y="1600200"/>
            <a:ext cx="8229240" cy="4525560"/>
          </a:xfrm>
          <a:prstGeom prst="rect">
            <a:avLst/>
          </a:prstGeom>
        </p:spPr>
        <p:txBody>
          <a:bodyPr lIns="0" tIns="0" rIns="0" bIns="0"/>
          <a:lstStyle/>
          <a:p>
            <a:endParaRPr/>
          </a:p>
        </p:txBody>
      </p:sp>
      <p:pic>
        <p:nvPicPr>
          <p:cNvPr id="233" name="Obraz 232"/>
          <p:cNvPicPr/>
          <p:nvPr/>
        </p:nvPicPr>
        <p:blipFill>
          <a:blip r:embed="rId2"/>
          <a:stretch/>
        </p:blipFill>
        <p:spPr>
          <a:xfrm>
            <a:off x="1735200" y="1599840"/>
            <a:ext cx="5672520" cy="4525560"/>
          </a:xfrm>
          <a:prstGeom prst="rect">
            <a:avLst/>
          </a:prstGeom>
          <a:ln>
            <a:noFill/>
          </a:ln>
        </p:spPr>
      </p:pic>
      <p:pic>
        <p:nvPicPr>
          <p:cNvPr id="234" name="Obraz 233"/>
          <p:cNvPicPr/>
          <p:nvPr/>
        </p:nvPicPr>
        <p:blipFill>
          <a:blip r:embed="rId2"/>
          <a:stretch/>
        </p:blipFill>
        <p:spPr>
          <a:xfrm>
            <a:off x="1735200" y="1599840"/>
            <a:ext cx="5672520" cy="4525560"/>
          </a:xfrm>
          <a:prstGeom prst="rect">
            <a:avLst/>
          </a:prstGeom>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40"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41"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42"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43" name="PlaceHolder 2"/>
          <p:cNvSpPr>
            <a:spLocks noGrp="1"/>
          </p:cNvSpPr>
          <p:nvPr>
            <p:ph type="body"/>
          </p:nvPr>
        </p:nvSpPr>
        <p:spPr>
          <a:xfrm>
            <a:off x="457200" y="1600200"/>
            <a:ext cx="8229240" cy="4525560"/>
          </a:xfrm>
          <a:prstGeom prst="rect">
            <a:avLst/>
          </a:prstGeom>
        </p:spPr>
        <p:txBody>
          <a:bodyPr lIns="0" tIns="0" rIns="0" bIns="0"/>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44"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45"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246" name="PlaceHolder 3"/>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7"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8" name="PlaceHolder 1"/>
          <p:cNvSpPr>
            <a:spLocks noGrp="1"/>
          </p:cNvSpPr>
          <p:nvPr>
            <p:ph type="subTitle"/>
          </p:nvPr>
        </p:nvSpPr>
        <p:spPr>
          <a:xfrm>
            <a:off x="457200" y="274680"/>
            <a:ext cx="8229240" cy="5297760"/>
          </a:xfrm>
          <a:prstGeom prst="rect">
            <a:avLst/>
          </a:prstGeom>
        </p:spPr>
        <p:txBody>
          <a:bodyPr lIns="0" tIns="0" rIns="0" bIns="0" anchor="ctr"/>
          <a:lstStyle/>
          <a:p>
            <a:pPr algn="ctr"/>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9"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50"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251" name="PlaceHolder 3"/>
          <p:cNvSpPr>
            <a:spLocks noGrp="1"/>
          </p:cNvSpPr>
          <p:nvPr>
            <p:ph type="body"/>
          </p:nvPr>
        </p:nvSpPr>
        <p:spPr>
          <a:xfrm>
            <a:off x="457200" y="3964320"/>
            <a:ext cx="4015800" cy="2158560"/>
          </a:xfrm>
          <a:prstGeom prst="rect">
            <a:avLst/>
          </a:prstGeom>
        </p:spPr>
        <p:txBody>
          <a:bodyPr lIns="0" tIns="0" rIns="0" bIns="0"/>
          <a:lstStyle/>
          <a:p>
            <a:endParaRPr/>
          </a:p>
        </p:txBody>
      </p:sp>
      <p:sp>
        <p:nvSpPr>
          <p:cNvPr id="252" name="PlaceHolder 4"/>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0"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21"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22" name="PlaceHolder 4"/>
          <p:cNvSpPr>
            <a:spLocks noGrp="1"/>
          </p:cNvSpPr>
          <p:nvPr>
            <p:ph type="body"/>
          </p:nvPr>
        </p:nvSpPr>
        <p:spPr>
          <a:xfrm>
            <a:off x="4674240" y="3964320"/>
            <a:ext cx="4015800" cy="2158560"/>
          </a:xfrm>
          <a:prstGeom prst="rect">
            <a:avLst/>
          </a:prstGeom>
        </p:spPr>
        <p:txBody>
          <a:bodyPr lIns="0" tIns="0" rIns="0" bIns="0"/>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54"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255"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256" name="PlaceHolder 4"/>
          <p:cNvSpPr>
            <a:spLocks noGrp="1"/>
          </p:cNvSpPr>
          <p:nvPr>
            <p:ph type="body"/>
          </p:nvPr>
        </p:nvSpPr>
        <p:spPr>
          <a:xfrm>
            <a:off x="4674240" y="3964320"/>
            <a:ext cx="4015800" cy="2158560"/>
          </a:xfrm>
          <a:prstGeom prst="rect">
            <a:avLst/>
          </a:prstGeom>
        </p:spPr>
        <p:txBody>
          <a:bodyPr lIns="0" tIns="0" rIns="0" bIns="0"/>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58"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259"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260" name="PlaceHolder 4"/>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1"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62" name="PlaceHolder 2"/>
          <p:cNvSpPr>
            <a:spLocks noGrp="1"/>
          </p:cNvSpPr>
          <p:nvPr>
            <p:ph type="body"/>
          </p:nvPr>
        </p:nvSpPr>
        <p:spPr>
          <a:xfrm>
            <a:off x="457200" y="1600200"/>
            <a:ext cx="8229240" cy="2158560"/>
          </a:xfrm>
          <a:prstGeom prst="rect">
            <a:avLst/>
          </a:prstGeom>
        </p:spPr>
        <p:txBody>
          <a:bodyPr lIns="0" tIns="0" rIns="0" bIns="0"/>
          <a:lstStyle/>
          <a:p>
            <a:endParaRPr/>
          </a:p>
        </p:txBody>
      </p:sp>
      <p:sp>
        <p:nvSpPr>
          <p:cNvPr id="263" name="PlaceHolder 3"/>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4"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65"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266"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267" name="PlaceHolder 4"/>
          <p:cNvSpPr>
            <a:spLocks noGrp="1"/>
          </p:cNvSpPr>
          <p:nvPr>
            <p:ph type="body"/>
          </p:nvPr>
        </p:nvSpPr>
        <p:spPr>
          <a:xfrm>
            <a:off x="4674240" y="3964320"/>
            <a:ext cx="4015800" cy="2158560"/>
          </a:xfrm>
          <a:prstGeom prst="rect">
            <a:avLst/>
          </a:prstGeom>
        </p:spPr>
        <p:txBody>
          <a:bodyPr lIns="0" tIns="0" rIns="0" bIns="0"/>
          <a:lstStyle/>
          <a:p>
            <a:endParaRPr/>
          </a:p>
        </p:txBody>
      </p:sp>
      <p:sp>
        <p:nvSpPr>
          <p:cNvPr id="268" name="PlaceHolder 5"/>
          <p:cNvSpPr>
            <a:spLocks noGrp="1"/>
          </p:cNvSpPr>
          <p:nvPr>
            <p:ph type="body"/>
          </p:nvPr>
        </p:nvSpPr>
        <p:spPr>
          <a:xfrm>
            <a:off x="457200" y="3964320"/>
            <a:ext cx="4015800" cy="2158560"/>
          </a:xfrm>
          <a:prstGeom prst="rect">
            <a:avLst/>
          </a:prstGeom>
        </p:spPr>
        <p:txBody>
          <a:bodyPr lIns="0" tIns="0" rIns="0" bIns="0"/>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9"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70" name="PlaceHolder 2"/>
          <p:cNvSpPr>
            <a:spLocks noGrp="1"/>
          </p:cNvSpPr>
          <p:nvPr>
            <p:ph type="body"/>
          </p:nvPr>
        </p:nvSpPr>
        <p:spPr>
          <a:xfrm>
            <a:off x="457200" y="1600200"/>
            <a:ext cx="8229240" cy="4525560"/>
          </a:xfrm>
          <a:prstGeom prst="rect">
            <a:avLst/>
          </a:prstGeom>
        </p:spPr>
        <p:txBody>
          <a:bodyPr lIns="0" tIns="0" rIns="0" bIns="0"/>
          <a:lstStyle/>
          <a:p>
            <a:endParaRPr/>
          </a:p>
        </p:txBody>
      </p:sp>
      <p:sp>
        <p:nvSpPr>
          <p:cNvPr id="271" name="PlaceHolder 3"/>
          <p:cNvSpPr>
            <a:spLocks noGrp="1"/>
          </p:cNvSpPr>
          <p:nvPr>
            <p:ph type="body"/>
          </p:nvPr>
        </p:nvSpPr>
        <p:spPr>
          <a:xfrm>
            <a:off x="457200" y="1600200"/>
            <a:ext cx="8229240" cy="4525560"/>
          </a:xfrm>
          <a:prstGeom prst="rect">
            <a:avLst/>
          </a:prstGeom>
        </p:spPr>
        <p:txBody>
          <a:bodyPr lIns="0" tIns="0" rIns="0" bIns="0"/>
          <a:lstStyle/>
          <a:p>
            <a:endParaRPr/>
          </a:p>
        </p:txBody>
      </p:sp>
      <p:pic>
        <p:nvPicPr>
          <p:cNvPr id="272" name="Obraz 271"/>
          <p:cNvPicPr/>
          <p:nvPr/>
        </p:nvPicPr>
        <p:blipFill>
          <a:blip r:embed="rId2"/>
          <a:stretch/>
        </p:blipFill>
        <p:spPr>
          <a:xfrm>
            <a:off x="1735200" y="1599840"/>
            <a:ext cx="5672520" cy="4525560"/>
          </a:xfrm>
          <a:prstGeom prst="rect">
            <a:avLst/>
          </a:prstGeom>
          <a:ln>
            <a:noFill/>
          </a:ln>
        </p:spPr>
      </p:pic>
      <p:pic>
        <p:nvPicPr>
          <p:cNvPr id="273" name="Obraz 272"/>
          <p:cNvPicPr/>
          <p:nvPr/>
        </p:nvPicPr>
        <p:blipFill>
          <a:blip r:embed="rId2"/>
          <a:stretch/>
        </p:blipFill>
        <p:spPr>
          <a:xfrm>
            <a:off x="1735200" y="1599840"/>
            <a:ext cx="5672520" cy="4525560"/>
          </a:xfrm>
          <a:prstGeom prst="rect">
            <a:avLst/>
          </a:prstGeom>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79"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80"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81"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82" name="PlaceHolder 2"/>
          <p:cNvSpPr>
            <a:spLocks noGrp="1"/>
          </p:cNvSpPr>
          <p:nvPr>
            <p:ph type="body"/>
          </p:nvPr>
        </p:nvSpPr>
        <p:spPr>
          <a:xfrm>
            <a:off x="457200" y="1600200"/>
            <a:ext cx="8229240" cy="4525560"/>
          </a:xfrm>
          <a:prstGeom prst="rect">
            <a:avLst/>
          </a:prstGeom>
        </p:spPr>
        <p:txBody>
          <a:bodyPr lIns="0" tIns="0" rIns="0" bIns="0"/>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83"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84"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285" name="PlaceHolder 3"/>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86"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4"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25"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26" name="PlaceHolder 4"/>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87" name="PlaceHolder 1"/>
          <p:cNvSpPr>
            <a:spLocks noGrp="1"/>
          </p:cNvSpPr>
          <p:nvPr>
            <p:ph type="subTitle"/>
          </p:nvPr>
        </p:nvSpPr>
        <p:spPr>
          <a:xfrm>
            <a:off x="457200" y="274680"/>
            <a:ext cx="8229240" cy="5297760"/>
          </a:xfrm>
          <a:prstGeom prst="rect">
            <a:avLst/>
          </a:prstGeom>
        </p:spPr>
        <p:txBody>
          <a:bodyPr lIns="0" tIns="0" rIns="0" bIns="0" anchor="ctr"/>
          <a:lstStyle/>
          <a:p>
            <a:pPr algn="ctr"/>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88"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89"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290" name="PlaceHolder 3"/>
          <p:cNvSpPr>
            <a:spLocks noGrp="1"/>
          </p:cNvSpPr>
          <p:nvPr>
            <p:ph type="body"/>
          </p:nvPr>
        </p:nvSpPr>
        <p:spPr>
          <a:xfrm>
            <a:off x="457200" y="3964320"/>
            <a:ext cx="4015800" cy="2158560"/>
          </a:xfrm>
          <a:prstGeom prst="rect">
            <a:avLst/>
          </a:prstGeom>
        </p:spPr>
        <p:txBody>
          <a:bodyPr lIns="0" tIns="0" rIns="0" bIns="0"/>
          <a:lstStyle/>
          <a:p>
            <a:endParaRPr/>
          </a:p>
        </p:txBody>
      </p:sp>
      <p:sp>
        <p:nvSpPr>
          <p:cNvPr id="291" name="PlaceHolder 4"/>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92"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93"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294"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295" name="PlaceHolder 4"/>
          <p:cNvSpPr>
            <a:spLocks noGrp="1"/>
          </p:cNvSpPr>
          <p:nvPr>
            <p:ph type="body"/>
          </p:nvPr>
        </p:nvSpPr>
        <p:spPr>
          <a:xfrm>
            <a:off x="4674240" y="3964320"/>
            <a:ext cx="4015800" cy="2158560"/>
          </a:xfrm>
          <a:prstGeom prst="rect">
            <a:avLst/>
          </a:prstGeom>
        </p:spPr>
        <p:txBody>
          <a:bodyPr lIns="0" tIns="0" rIns="0" bIns="0"/>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96"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97"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298"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299" name="PlaceHolder 4"/>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0"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301" name="PlaceHolder 2"/>
          <p:cNvSpPr>
            <a:spLocks noGrp="1"/>
          </p:cNvSpPr>
          <p:nvPr>
            <p:ph type="body"/>
          </p:nvPr>
        </p:nvSpPr>
        <p:spPr>
          <a:xfrm>
            <a:off x="457200" y="1600200"/>
            <a:ext cx="8229240" cy="2158560"/>
          </a:xfrm>
          <a:prstGeom prst="rect">
            <a:avLst/>
          </a:prstGeom>
        </p:spPr>
        <p:txBody>
          <a:bodyPr lIns="0" tIns="0" rIns="0" bIns="0"/>
          <a:lstStyle/>
          <a:p>
            <a:endParaRPr/>
          </a:p>
        </p:txBody>
      </p:sp>
      <p:sp>
        <p:nvSpPr>
          <p:cNvPr id="302" name="PlaceHolder 3"/>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3"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304"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305"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306" name="PlaceHolder 4"/>
          <p:cNvSpPr>
            <a:spLocks noGrp="1"/>
          </p:cNvSpPr>
          <p:nvPr>
            <p:ph type="body"/>
          </p:nvPr>
        </p:nvSpPr>
        <p:spPr>
          <a:xfrm>
            <a:off x="4674240" y="3964320"/>
            <a:ext cx="4015800" cy="2158560"/>
          </a:xfrm>
          <a:prstGeom prst="rect">
            <a:avLst/>
          </a:prstGeom>
        </p:spPr>
        <p:txBody>
          <a:bodyPr lIns="0" tIns="0" rIns="0" bIns="0"/>
          <a:lstStyle/>
          <a:p>
            <a:endParaRPr/>
          </a:p>
        </p:txBody>
      </p:sp>
      <p:sp>
        <p:nvSpPr>
          <p:cNvPr id="307" name="PlaceHolder 5"/>
          <p:cNvSpPr>
            <a:spLocks noGrp="1"/>
          </p:cNvSpPr>
          <p:nvPr>
            <p:ph type="body"/>
          </p:nvPr>
        </p:nvSpPr>
        <p:spPr>
          <a:xfrm>
            <a:off x="457200" y="3964320"/>
            <a:ext cx="4015800" cy="2158560"/>
          </a:xfrm>
          <a:prstGeom prst="rect">
            <a:avLst/>
          </a:prstGeom>
        </p:spPr>
        <p:txBody>
          <a:bodyPr lIns="0" tIns="0" rIns="0" bIns="0"/>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08"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309" name="PlaceHolder 2"/>
          <p:cNvSpPr>
            <a:spLocks noGrp="1"/>
          </p:cNvSpPr>
          <p:nvPr>
            <p:ph type="body"/>
          </p:nvPr>
        </p:nvSpPr>
        <p:spPr>
          <a:xfrm>
            <a:off x="457200" y="1600200"/>
            <a:ext cx="8229240" cy="4525560"/>
          </a:xfrm>
          <a:prstGeom prst="rect">
            <a:avLst/>
          </a:prstGeom>
        </p:spPr>
        <p:txBody>
          <a:bodyPr lIns="0" tIns="0" rIns="0" bIns="0"/>
          <a:lstStyle/>
          <a:p>
            <a:endParaRPr/>
          </a:p>
        </p:txBody>
      </p:sp>
      <p:sp>
        <p:nvSpPr>
          <p:cNvPr id="310" name="PlaceHolder 3"/>
          <p:cNvSpPr>
            <a:spLocks noGrp="1"/>
          </p:cNvSpPr>
          <p:nvPr>
            <p:ph type="body"/>
          </p:nvPr>
        </p:nvSpPr>
        <p:spPr>
          <a:xfrm>
            <a:off x="457200" y="1600200"/>
            <a:ext cx="8229240" cy="4525560"/>
          </a:xfrm>
          <a:prstGeom prst="rect">
            <a:avLst/>
          </a:prstGeom>
        </p:spPr>
        <p:txBody>
          <a:bodyPr lIns="0" tIns="0" rIns="0" bIns="0"/>
          <a:lstStyle/>
          <a:p>
            <a:endParaRPr/>
          </a:p>
        </p:txBody>
      </p:sp>
      <p:pic>
        <p:nvPicPr>
          <p:cNvPr id="311" name="Obraz 310"/>
          <p:cNvPicPr/>
          <p:nvPr/>
        </p:nvPicPr>
        <p:blipFill>
          <a:blip r:embed="rId2"/>
          <a:stretch/>
        </p:blipFill>
        <p:spPr>
          <a:xfrm>
            <a:off x="1735200" y="1599840"/>
            <a:ext cx="5672520" cy="4525560"/>
          </a:xfrm>
          <a:prstGeom prst="rect">
            <a:avLst/>
          </a:prstGeom>
          <a:ln>
            <a:noFill/>
          </a:ln>
        </p:spPr>
      </p:pic>
      <p:pic>
        <p:nvPicPr>
          <p:cNvPr id="312" name="Obraz 311"/>
          <p:cNvPicPr/>
          <p:nvPr/>
        </p:nvPicPr>
        <p:blipFill>
          <a:blip r:embed="rId2"/>
          <a:stretch/>
        </p:blipFill>
        <p:spPr>
          <a:xfrm>
            <a:off x="1735200" y="1599840"/>
            <a:ext cx="5672520" cy="4525560"/>
          </a:xfrm>
          <a:prstGeom prst="rect">
            <a:avLst/>
          </a:prstGeom>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9C809-CA0C-43D8-90A1-ADA4844F7145}" type="datetimeFigureOut">
              <a:rPr lang="pl-PL" smtClean="0"/>
              <a:t>2016-03-07</a:t>
            </a:fld>
            <a:endParaRPr lang="pl-PL"/>
          </a:p>
        </p:txBody>
      </p:sp>
      <p:sp>
        <p:nvSpPr>
          <p:cNvPr id="5" name="Symbol zastępczy stopki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7BD2E7-F06F-424B-8235-2AD1A0076850}"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pl-PL" sz="4400" strike="noStrike" spc="-1">
                <a:solidFill>
                  <a:srgbClr val="000000"/>
                </a:solidFill>
                <a:uFill>
                  <a:solidFill>
                    <a:srgbClr val="FFFFFF"/>
                  </a:solidFill>
                </a:uFill>
                <a:latin typeface="Calibri"/>
              </a:rPr>
              <a:t>Kliknij, aby edytować styl</a:t>
            </a:r>
            <a:endParaRPr/>
          </a:p>
        </p:txBody>
      </p:sp>
      <p:sp>
        <p:nvSpPr>
          <p:cNvPr id="41" name="PlaceHolder 2"/>
          <p:cNvSpPr>
            <a:spLocks noGrp="1"/>
          </p:cNvSpPr>
          <p:nvPr>
            <p:ph type="body"/>
          </p:nvPr>
        </p:nvSpPr>
        <p:spPr>
          <a:xfrm>
            <a:off x="457200" y="1600200"/>
            <a:ext cx="8229240" cy="4525560"/>
          </a:xfrm>
          <a:prstGeom prst="rect">
            <a:avLst/>
          </a:prstGeom>
        </p:spPr>
        <p:txBody>
          <a:bodyPr/>
          <a:lstStyle/>
          <a:p>
            <a:pPr marL="432000" indent="-324000">
              <a:buClr>
                <a:srgbClr val="FFFFFF"/>
              </a:buClr>
              <a:buSzPct val="45000"/>
              <a:buFont typeface="StarSymbol"/>
              <a:buChar char=""/>
            </a:pPr>
            <a:r>
              <a:rPr lang="pl-PL" sz="3200" strike="noStrike" spc="-1">
                <a:solidFill>
                  <a:srgbClr val="000000"/>
                </a:solidFill>
                <a:uFill>
                  <a:solidFill>
                    <a:srgbClr val="FFFFFF"/>
                  </a:solidFill>
                </a:uFill>
                <a:latin typeface="Calibri"/>
              </a:rPr>
              <a:t>Kliknij, aby edytować format tekstu konspektu</a:t>
            </a:r>
            <a:endParaRPr/>
          </a:p>
          <a:p>
            <a:pPr marL="864000" lvl="1" indent="-324000">
              <a:buClr>
                <a:srgbClr val="FFFFFF"/>
              </a:buClr>
              <a:buSzPct val="75000"/>
              <a:buFont typeface="StarSymbol"/>
              <a:buChar char=""/>
            </a:pPr>
            <a:r>
              <a:rPr lang="pl-PL" sz="3200" strike="noStrike" spc="-1">
                <a:solidFill>
                  <a:srgbClr val="000000"/>
                </a:solidFill>
                <a:uFill>
                  <a:solidFill>
                    <a:srgbClr val="FFFFFF"/>
                  </a:solidFill>
                </a:uFill>
                <a:latin typeface="Calibri"/>
              </a:rPr>
              <a:t>Drugi poziom konspektu</a:t>
            </a:r>
            <a:endParaRPr/>
          </a:p>
          <a:p>
            <a:pPr marL="1296000" lvl="2" indent="-288000">
              <a:buClr>
                <a:srgbClr val="FFFFFF"/>
              </a:buClr>
              <a:buSzPct val="45000"/>
              <a:buFont typeface="StarSymbol"/>
              <a:buChar char=""/>
            </a:pPr>
            <a:r>
              <a:rPr lang="pl-PL" sz="3200" strike="noStrike" spc="-1">
                <a:solidFill>
                  <a:srgbClr val="000000"/>
                </a:solidFill>
                <a:uFill>
                  <a:solidFill>
                    <a:srgbClr val="FFFFFF"/>
                  </a:solidFill>
                </a:uFill>
                <a:latin typeface="Calibri"/>
              </a:rPr>
              <a:t>Trzeci poziom konspektu</a:t>
            </a:r>
            <a:endParaRPr/>
          </a:p>
          <a:p>
            <a:pPr marL="1728000" lvl="3" indent="-216000">
              <a:buClr>
                <a:srgbClr val="FFFFFF"/>
              </a:buClr>
              <a:buSzPct val="75000"/>
              <a:buFont typeface="StarSymbol"/>
              <a:buChar char=""/>
            </a:pPr>
            <a:r>
              <a:rPr lang="pl-PL" sz="3200" strike="noStrike" spc="-1">
                <a:solidFill>
                  <a:srgbClr val="000000"/>
                </a:solidFill>
                <a:uFill>
                  <a:solidFill>
                    <a:srgbClr val="FFFFFF"/>
                  </a:solidFill>
                </a:uFill>
                <a:latin typeface="Calibri"/>
              </a:rPr>
              <a:t>Czwarty poziom konspektu</a:t>
            </a:r>
            <a:endParaRPr/>
          </a:p>
          <a:p>
            <a:pPr marL="2160000" lvl="4" indent="-216000">
              <a:buClr>
                <a:srgbClr val="FFFFFF"/>
              </a:buClr>
              <a:buSzPct val="45000"/>
              <a:buFont typeface="StarSymbol"/>
              <a:buChar char=""/>
            </a:pPr>
            <a:r>
              <a:rPr lang="pl-PL" sz="3200" strike="noStrike" spc="-1">
                <a:solidFill>
                  <a:srgbClr val="000000"/>
                </a:solidFill>
                <a:uFill>
                  <a:solidFill>
                    <a:srgbClr val="FFFFFF"/>
                  </a:solidFill>
                </a:uFill>
                <a:latin typeface="Calibri"/>
              </a:rPr>
              <a:t>Piąty poziom konspektu</a:t>
            </a:r>
            <a:endParaRPr/>
          </a:p>
          <a:p>
            <a:pPr marL="2592000" lvl="5" indent="-216000">
              <a:buClr>
                <a:srgbClr val="FFFFFF"/>
              </a:buClr>
              <a:buSzPct val="45000"/>
              <a:buFont typeface="StarSymbol"/>
              <a:buChar char=""/>
            </a:pPr>
            <a:r>
              <a:rPr lang="pl-PL" sz="3200" strike="noStrike" spc="-1">
                <a:solidFill>
                  <a:srgbClr val="000000"/>
                </a:solidFill>
                <a:uFill>
                  <a:solidFill>
                    <a:srgbClr val="FFFFFF"/>
                  </a:solidFill>
                </a:uFill>
                <a:latin typeface="Calibri"/>
              </a:rPr>
              <a:t>Szósty poziom konspektu</a:t>
            </a:r>
            <a:endParaRPr/>
          </a:p>
          <a:p>
            <a:pPr marL="343080" indent="-342720">
              <a:lnSpc>
                <a:spcPct val="100000"/>
              </a:lnSpc>
              <a:buFont typeface="Arial"/>
              <a:buChar char="•"/>
            </a:pPr>
            <a:r>
              <a:rPr lang="pl-PL" sz="3200" strike="noStrike" spc="-1">
                <a:solidFill>
                  <a:srgbClr val="000000"/>
                </a:solidFill>
                <a:uFill>
                  <a:solidFill>
                    <a:srgbClr val="FFFFFF"/>
                  </a:solidFill>
                </a:uFill>
                <a:latin typeface="Calibri"/>
              </a:rPr>
              <a:t>Siódmy poziom konspektuKliknij, aby edytować style wzorca tekstu</a:t>
            </a:r>
            <a:endParaRPr/>
          </a:p>
          <a:p>
            <a:pPr marL="743040" lvl="1" indent="-285480">
              <a:lnSpc>
                <a:spcPct val="100000"/>
              </a:lnSpc>
              <a:buFont typeface="Arial"/>
              <a:buChar char="–"/>
            </a:pPr>
            <a:r>
              <a:rPr lang="pl-PL" sz="2800" strike="noStrike" spc="-1">
                <a:solidFill>
                  <a:srgbClr val="000000"/>
                </a:solidFill>
                <a:uFill>
                  <a:solidFill>
                    <a:srgbClr val="FFFFFF"/>
                  </a:solidFill>
                </a:uFill>
                <a:latin typeface="Calibri"/>
              </a:rPr>
              <a:t>Drugi poziom</a:t>
            </a:r>
            <a:endParaRPr/>
          </a:p>
          <a:p>
            <a:pPr marL="1143000" lvl="2" indent="-228240">
              <a:lnSpc>
                <a:spcPct val="100000"/>
              </a:lnSpc>
              <a:buFont typeface="Arial"/>
              <a:buChar char="•"/>
            </a:pPr>
            <a:r>
              <a:rPr lang="pl-PL" sz="2400" strike="noStrike" spc="-1">
                <a:solidFill>
                  <a:srgbClr val="000000"/>
                </a:solidFill>
                <a:uFill>
                  <a:solidFill>
                    <a:srgbClr val="FFFFFF"/>
                  </a:solidFill>
                </a:uFill>
                <a:latin typeface="Calibri"/>
              </a:rPr>
              <a:t>Trzeci poziom</a:t>
            </a:r>
            <a:endParaRPr/>
          </a:p>
          <a:p>
            <a:pPr marL="1600200" lvl="3" indent="-228240">
              <a:lnSpc>
                <a:spcPct val="100000"/>
              </a:lnSpc>
              <a:buFont typeface="Arial"/>
              <a:buChar char="–"/>
            </a:pPr>
            <a:r>
              <a:rPr lang="pl-PL" sz="2000" strike="noStrike" spc="-1">
                <a:solidFill>
                  <a:srgbClr val="000000"/>
                </a:solidFill>
                <a:uFill>
                  <a:solidFill>
                    <a:srgbClr val="FFFFFF"/>
                  </a:solidFill>
                </a:uFill>
                <a:latin typeface="Calibri"/>
              </a:rPr>
              <a:t>Czwarty poziom</a:t>
            </a:r>
            <a:endParaRPr/>
          </a:p>
          <a:p>
            <a:pPr marL="2057400" lvl="4" indent="-228240">
              <a:lnSpc>
                <a:spcPct val="100000"/>
              </a:lnSpc>
              <a:buFont typeface="Arial"/>
              <a:buChar char="»"/>
            </a:pPr>
            <a:r>
              <a:rPr lang="pl-PL" sz="2000" strike="noStrike" spc="-1">
                <a:solidFill>
                  <a:srgbClr val="000000"/>
                </a:solidFill>
                <a:uFill>
                  <a:solidFill>
                    <a:srgbClr val="FFFFFF"/>
                  </a:solidFill>
                </a:uFill>
                <a:latin typeface="Calibri"/>
              </a:rPr>
              <a:t>Piąty poziom</a:t>
            </a:r>
            <a:endParaRPr/>
          </a:p>
        </p:txBody>
      </p:sp>
      <p:sp>
        <p:nvSpPr>
          <p:cNvPr id="42" name="PlaceHolder 3"/>
          <p:cNvSpPr>
            <a:spLocks noGrp="1"/>
          </p:cNvSpPr>
          <p:nvPr>
            <p:ph type="dt"/>
          </p:nvPr>
        </p:nvSpPr>
        <p:spPr>
          <a:xfrm>
            <a:off x="457200" y="6356520"/>
            <a:ext cx="2133360" cy="364680"/>
          </a:xfrm>
          <a:prstGeom prst="rect">
            <a:avLst/>
          </a:prstGeom>
        </p:spPr>
        <p:txBody>
          <a:bodyPr anchor="ctr"/>
          <a:lstStyle/>
          <a:p>
            <a:pPr>
              <a:lnSpc>
                <a:spcPct val="100000"/>
              </a:lnSpc>
            </a:pPr>
            <a:r>
              <a:rPr lang="pl-PL" sz="1200" strike="noStrike" spc="-1">
                <a:solidFill>
                  <a:srgbClr val="8B8B8B"/>
                </a:solidFill>
                <a:uFill>
                  <a:solidFill>
                    <a:srgbClr val="FFFFFF"/>
                  </a:solidFill>
                </a:uFill>
                <a:latin typeface="Calibri"/>
              </a:rPr>
              <a:t>16-2-19</a:t>
            </a:r>
            <a:endParaRPr/>
          </a:p>
        </p:txBody>
      </p:sp>
      <p:sp>
        <p:nvSpPr>
          <p:cNvPr id="43" name="PlaceHolder 4"/>
          <p:cNvSpPr>
            <a:spLocks noGrp="1"/>
          </p:cNvSpPr>
          <p:nvPr>
            <p:ph type="ftr"/>
          </p:nvPr>
        </p:nvSpPr>
        <p:spPr>
          <a:xfrm>
            <a:off x="3124080" y="6356520"/>
            <a:ext cx="2895120" cy="364680"/>
          </a:xfrm>
          <a:prstGeom prst="rect">
            <a:avLst/>
          </a:prstGeom>
        </p:spPr>
        <p:txBody>
          <a:bodyPr anchor="ctr"/>
          <a:lstStyle/>
          <a:p>
            <a:endParaRPr/>
          </a:p>
        </p:txBody>
      </p:sp>
      <p:sp>
        <p:nvSpPr>
          <p:cNvPr id="44" name="PlaceHolder 5"/>
          <p:cNvSpPr>
            <a:spLocks noGrp="1"/>
          </p:cNvSpPr>
          <p:nvPr>
            <p:ph type="sldNum"/>
          </p:nvPr>
        </p:nvSpPr>
        <p:spPr>
          <a:xfrm>
            <a:off x="6553080" y="6356520"/>
            <a:ext cx="2133360" cy="364680"/>
          </a:xfrm>
          <a:prstGeom prst="rect">
            <a:avLst/>
          </a:prstGeom>
        </p:spPr>
        <p:txBody>
          <a:bodyPr anchor="ctr"/>
          <a:lstStyle/>
          <a:p>
            <a:pPr algn="r">
              <a:lnSpc>
                <a:spcPct val="100000"/>
              </a:lnSpc>
            </a:pPr>
            <a:fld id="{C27692B9-9ACC-4901-8F47-D3C0B3157FD0}" type="slidenum">
              <a:rPr lang="pl-PL" sz="1200" strike="noStrike" spc="-1">
                <a:solidFill>
                  <a:srgbClr val="8B8B8B"/>
                </a:solidFill>
                <a:uFill>
                  <a:solidFill>
                    <a:srgbClr val="FFFFFF"/>
                  </a:solidFill>
                </a:uFill>
                <a:latin typeface="Calibri"/>
              </a:rPr>
              <a:t>‹#›</a:t>
            </a:fld>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pl-PL" sz="4400" strike="noStrike" spc="-1">
                <a:solidFill>
                  <a:srgbClr val="000000"/>
                </a:solidFill>
                <a:uFill>
                  <a:solidFill>
                    <a:srgbClr val="FFFFFF"/>
                  </a:solidFill>
                </a:uFill>
                <a:latin typeface="Calibri"/>
              </a:rPr>
              <a:t>Kliknij, aby edytować styl</a:t>
            </a:r>
            <a:endParaRPr/>
          </a:p>
        </p:txBody>
      </p:sp>
      <p:sp>
        <p:nvSpPr>
          <p:cNvPr id="80" name="PlaceHolder 2"/>
          <p:cNvSpPr>
            <a:spLocks noGrp="1"/>
          </p:cNvSpPr>
          <p:nvPr>
            <p:ph type="body"/>
          </p:nvPr>
        </p:nvSpPr>
        <p:spPr>
          <a:xfrm>
            <a:off x="457200" y="1600200"/>
            <a:ext cx="8229240" cy="4525560"/>
          </a:xfrm>
          <a:prstGeom prst="rect">
            <a:avLst/>
          </a:prstGeom>
        </p:spPr>
        <p:txBody>
          <a:bodyPr/>
          <a:lstStyle/>
          <a:p>
            <a:pPr marL="432000" indent="-324000">
              <a:buClr>
                <a:srgbClr val="FFFFFF"/>
              </a:buClr>
              <a:buSzPct val="45000"/>
              <a:buFont typeface="StarSymbol"/>
              <a:buChar char=""/>
            </a:pPr>
            <a:r>
              <a:rPr lang="pl-PL" sz="3200" strike="noStrike" spc="-1">
                <a:solidFill>
                  <a:srgbClr val="000000"/>
                </a:solidFill>
                <a:uFill>
                  <a:solidFill>
                    <a:srgbClr val="FFFFFF"/>
                  </a:solidFill>
                </a:uFill>
                <a:latin typeface="Calibri"/>
              </a:rPr>
              <a:t>Kliknij, aby edytować format tekstu konspektu</a:t>
            </a:r>
            <a:endParaRPr/>
          </a:p>
          <a:p>
            <a:pPr marL="864000" lvl="1" indent="-324000">
              <a:buClr>
                <a:srgbClr val="FFFFFF"/>
              </a:buClr>
              <a:buSzPct val="75000"/>
              <a:buFont typeface="StarSymbol"/>
              <a:buChar char=""/>
            </a:pPr>
            <a:r>
              <a:rPr lang="pl-PL" sz="3200" strike="noStrike" spc="-1">
                <a:solidFill>
                  <a:srgbClr val="000000"/>
                </a:solidFill>
                <a:uFill>
                  <a:solidFill>
                    <a:srgbClr val="FFFFFF"/>
                  </a:solidFill>
                </a:uFill>
                <a:latin typeface="Calibri"/>
              </a:rPr>
              <a:t>Drugi poziom konspektu</a:t>
            </a:r>
            <a:endParaRPr/>
          </a:p>
          <a:p>
            <a:pPr marL="1296000" lvl="2" indent="-288000">
              <a:buClr>
                <a:srgbClr val="FFFFFF"/>
              </a:buClr>
              <a:buSzPct val="45000"/>
              <a:buFont typeface="StarSymbol"/>
              <a:buChar char=""/>
            </a:pPr>
            <a:r>
              <a:rPr lang="pl-PL" sz="3200" strike="noStrike" spc="-1">
                <a:solidFill>
                  <a:srgbClr val="000000"/>
                </a:solidFill>
                <a:uFill>
                  <a:solidFill>
                    <a:srgbClr val="FFFFFF"/>
                  </a:solidFill>
                </a:uFill>
                <a:latin typeface="Calibri"/>
              </a:rPr>
              <a:t>Trzeci poziom konspektu</a:t>
            </a:r>
            <a:endParaRPr/>
          </a:p>
          <a:p>
            <a:pPr marL="1728000" lvl="3" indent="-216000">
              <a:buClr>
                <a:srgbClr val="FFFFFF"/>
              </a:buClr>
              <a:buSzPct val="75000"/>
              <a:buFont typeface="StarSymbol"/>
              <a:buChar char=""/>
            </a:pPr>
            <a:r>
              <a:rPr lang="pl-PL" sz="3200" strike="noStrike" spc="-1">
                <a:solidFill>
                  <a:srgbClr val="000000"/>
                </a:solidFill>
                <a:uFill>
                  <a:solidFill>
                    <a:srgbClr val="FFFFFF"/>
                  </a:solidFill>
                </a:uFill>
                <a:latin typeface="Calibri"/>
              </a:rPr>
              <a:t>Czwarty poziom konspektu</a:t>
            </a:r>
            <a:endParaRPr/>
          </a:p>
          <a:p>
            <a:pPr marL="2160000" lvl="4" indent="-216000">
              <a:buClr>
                <a:srgbClr val="FFFFFF"/>
              </a:buClr>
              <a:buSzPct val="45000"/>
              <a:buFont typeface="StarSymbol"/>
              <a:buChar char=""/>
            </a:pPr>
            <a:r>
              <a:rPr lang="pl-PL" sz="3200" strike="noStrike" spc="-1">
                <a:solidFill>
                  <a:srgbClr val="000000"/>
                </a:solidFill>
                <a:uFill>
                  <a:solidFill>
                    <a:srgbClr val="FFFFFF"/>
                  </a:solidFill>
                </a:uFill>
                <a:latin typeface="Calibri"/>
              </a:rPr>
              <a:t>Piąty poziom konspektu</a:t>
            </a:r>
            <a:endParaRPr/>
          </a:p>
          <a:p>
            <a:pPr marL="2592000" lvl="5" indent="-216000">
              <a:buClr>
                <a:srgbClr val="FFFFFF"/>
              </a:buClr>
              <a:buSzPct val="45000"/>
              <a:buFont typeface="StarSymbol"/>
              <a:buChar char=""/>
            </a:pPr>
            <a:r>
              <a:rPr lang="pl-PL" sz="3200" strike="noStrike" spc="-1">
                <a:solidFill>
                  <a:srgbClr val="000000"/>
                </a:solidFill>
                <a:uFill>
                  <a:solidFill>
                    <a:srgbClr val="FFFFFF"/>
                  </a:solidFill>
                </a:uFill>
                <a:latin typeface="Calibri"/>
              </a:rPr>
              <a:t>Szósty poziom konspektu</a:t>
            </a:r>
            <a:endParaRPr/>
          </a:p>
          <a:p>
            <a:pPr marL="343080" indent="-342720">
              <a:lnSpc>
                <a:spcPct val="100000"/>
              </a:lnSpc>
              <a:buFont typeface="Arial"/>
              <a:buChar char="•"/>
            </a:pPr>
            <a:r>
              <a:rPr lang="pl-PL" sz="3200" strike="noStrike" spc="-1">
                <a:solidFill>
                  <a:srgbClr val="000000"/>
                </a:solidFill>
                <a:uFill>
                  <a:solidFill>
                    <a:srgbClr val="FFFFFF"/>
                  </a:solidFill>
                </a:uFill>
                <a:latin typeface="Calibri"/>
              </a:rPr>
              <a:t>Siódmy poziom konspektuKliknij, aby edytować style wzorca tekstu</a:t>
            </a:r>
            <a:endParaRPr/>
          </a:p>
          <a:p>
            <a:pPr marL="743040" lvl="1" indent="-285480">
              <a:lnSpc>
                <a:spcPct val="100000"/>
              </a:lnSpc>
              <a:buFont typeface="Arial"/>
              <a:buChar char="–"/>
            </a:pPr>
            <a:r>
              <a:rPr lang="pl-PL" sz="2800" strike="noStrike" spc="-1">
                <a:solidFill>
                  <a:srgbClr val="000000"/>
                </a:solidFill>
                <a:uFill>
                  <a:solidFill>
                    <a:srgbClr val="FFFFFF"/>
                  </a:solidFill>
                </a:uFill>
                <a:latin typeface="Calibri"/>
              </a:rPr>
              <a:t>Drugi poziom</a:t>
            </a:r>
            <a:endParaRPr/>
          </a:p>
          <a:p>
            <a:pPr marL="1143000" lvl="2" indent="-228240">
              <a:lnSpc>
                <a:spcPct val="100000"/>
              </a:lnSpc>
              <a:buFont typeface="Arial"/>
              <a:buChar char="•"/>
            </a:pPr>
            <a:r>
              <a:rPr lang="pl-PL" sz="2400" strike="noStrike" spc="-1">
                <a:solidFill>
                  <a:srgbClr val="000000"/>
                </a:solidFill>
                <a:uFill>
                  <a:solidFill>
                    <a:srgbClr val="FFFFFF"/>
                  </a:solidFill>
                </a:uFill>
                <a:latin typeface="Calibri"/>
              </a:rPr>
              <a:t>Trzeci poziom</a:t>
            </a:r>
            <a:endParaRPr/>
          </a:p>
          <a:p>
            <a:pPr marL="1600200" lvl="3" indent="-228240">
              <a:lnSpc>
                <a:spcPct val="100000"/>
              </a:lnSpc>
              <a:buFont typeface="Arial"/>
              <a:buChar char="–"/>
            </a:pPr>
            <a:r>
              <a:rPr lang="pl-PL" sz="2000" strike="noStrike" spc="-1">
                <a:solidFill>
                  <a:srgbClr val="000000"/>
                </a:solidFill>
                <a:uFill>
                  <a:solidFill>
                    <a:srgbClr val="FFFFFF"/>
                  </a:solidFill>
                </a:uFill>
                <a:latin typeface="Calibri"/>
              </a:rPr>
              <a:t>Czwarty poziom</a:t>
            </a:r>
            <a:endParaRPr/>
          </a:p>
          <a:p>
            <a:pPr marL="2057400" lvl="4" indent="-228240">
              <a:lnSpc>
                <a:spcPct val="100000"/>
              </a:lnSpc>
              <a:buFont typeface="Arial"/>
              <a:buChar char="»"/>
            </a:pPr>
            <a:r>
              <a:rPr lang="pl-PL" sz="2000" strike="noStrike" spc="-1">
                <a:solidFill>
                  <a:srgbClr val="000000"/>
                </a:solidFill>
                <a:uFill>
                  <a:solidFill>
                    <a:srgbClr val="FFFFFF"/>
                  </a:solidFill>
                </a:uFill>
                <a:latin typeface="Calibri"/>
              </a:rPr>
              <a:t>Piąty poziom</a:t>
            </a:r>
            <a:endParaRPr/>
          </a:p>
        </p:txBody>
      </p:sp>
      <p:sp>
        <p:nvSpPr>
          <p:cNvPr id="81" name="PlaceHolder 3"/>
          <p:cNvSpPr>
            <a:spLocks noGrp="1"/>
          </p:cNvSpPr>
          <p:nvPr>
            <p:ph type="dt"/>
          </p:nvPr>
        </p:nvSpPr>
        <p:spPr>
          <a:xfrm>
            <a:off x="457200" y="6356520"/>
            <a:ext cx="2133360" cy="364680"/>
          </a:xfrm>
          <a:prstGeom prst="rect">
            <a:avLst/>
          </a:prstGeom>
        </p:spPr>
        <p:txBody>
          <a:bodyPr anchor="ctr"/>
          <a:lstStyle/>
          <a:p>
            <a:pPr>
              <a:lnSpc>
                <a:spcPct val="100000"/>
              </a:lnSpc>
            </a:pPr>
            <a:r>
              <a:rPr lang="pl-PL" sz="1200" strike="noStrike" spc="-1">
                <a:solidFill>
                  <a:srgbClr val="8B8B8B"/>
                </a:solidFill>
                <a:uFill>
                  <a:solidFill>
                    <a:srgbClr val="FFFFFF"/>
                  </a:solidFill>
                </a:uFill>
                <a:latin typeface="Calibri"/>
              </a:rPr>
              <a:t>16-2-19</a:t>
            </a:r>
            <a:endParaRPr/>
          </a:p>
        </p:txBody>
      </p:sp>
      <p:sp>
        <p:nvSpPr>
          <p:cNvPr id="82" name="PlaceHolder 4"/>
          <p:cNvSpPr>
            <a:spLocks noGrp="1"/>
          </p:cNvSpPr>
          <p:nvPr>
            <p:ph type="ftr"/>
          </p:nvPr>
        </p:nvSpPr>
        <p:spPr>
          <a:xfrm>
            <a:off x="3124080" y="6356520"/>
            <a:ext cx="2895120" cy="364680"/>
          </a:xfrm>
          <a:prstGeom prst="rect">
            <a:avLst/>
          </a:prstGeom>
        </p:spPr>
        <p:txBody>
          <a:bodyPr anchor="ctr"/>
          <a:lstStyle/>
          <a:p>
            <a:endParaRPr/>
          </a:p>
        </p:txBody>
      </p:sp>
      <p:sp>
        <p:nvSpPr>
          <p:cNvPr id="83" name="PlaceHolder 5"/>
          <p:cNvSpPr>
            <a:spLocks noGrp="1"/>
          </p:cNvSpPr>
          <p:nvPr>
            <p:ph type="sldNum"/>
          </p:nvPr>
        </p:nvSpPr>
        <p:spPr>
          <a:xfrm>
            <a:off x="6553080" y="6356520"/>
            <a:ext cx="2133360" cy="364680"/>
          </a:xfrm>
          <a:prstGeom prst="rect">
            <a:avLst/>
          </a:prstGeom>
        </p:spPr>
        <p:txBody>
          <a:bodyPr anchor="ctr"/>
          <a:lstStyle/>
          <a:p>
            <a:pPr algn="r">
              <a:lnSpc>
                <a:spcPct val="100000"/>
              </a:lnSpc>
            </a:pPr>
            <a:fld id="{9873B0DD-2432-4B7D-9C06-111C3C60370F}" type="slidenum">
              <a:rPr lang="pl-PL" sz="1200" strike="noStrike" spc="-1">
                <a:solidFill>
                  <a:srgbClr val="8B8B8B"/>
                </a:solidFill>
                <a:uFill>
                  <a:solidFill>
                    <a:srgbClr val="FFFFFF"/>
                  </a:solidFill>
                </a:uFill>
                <a:latin typeface="Calibri"/>
              </a:rPr>
              <a:t>‹#›</a:t>
            </a:fld>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pl-PL" sz="4400" strike="noStrike" spc="-1">
                <a:solidFill>
                  <a:srgbClr val="000000"/>
                </a:solidFill>
                <a:uFill>
                  <a:solidFill>
                    <a:srgbClr val="FFFFFF"/>
                  </a:solidFill>
                </a:uFill>
                <a:latin typeface="Calibri"/>
              </a:rPr>
              <a:t>Kliknij, aby edytować styl</a:t>
            </a:r>
            <a:endParaRPr/>
          </a:p>
        </p:txBody>
      </p:sp>
      <p:sp>
        <p:nvSpPr>
          <p:cNvPr id="119" name="PlaceHolder 2"/>
          <p:cNvSpPr>
            <a:spLocks noGrp="1"/>
          </p:cNvSpPr>
          <p:nvPr>
            <p:ph type="body"/>
          </p:nvPr>
        </p:nvSpPr>
        <p:spPr>
          <a:xfrm>
            <a:off x="457200" y="1600200"/>
            <a:ext cx="8229240" cy="4525560"/>
          </a:xfrm>
          <a:prstGeom prst="rect">
            <a:avLst/>
          </a:prstGeom>
        </p:spPr>
        <p:txBody>
          <a:bodyPr/>
          <a:lstStyle/>
          <a:p>
            <a:pPr marL="432000" indent="-324000">
              <a:buClr>
                <a:srgbClr val="FFFFFF"/>
              </a:buClr>
              <a:buSzPct val="45000"/>
              <a:buFont typeface="StarSymbol"/>
              <a:buChar char=""/>
            </a:pPr>
            <a:r>
              <a:rPr lang="pl-PL" sz="3200" strike="noStrike" spc="-1">
                <a:solidFill>
                  <a:srgbClr val="000000"/>
                </a:solidFill>
                <a:uFill>
                  <a:solidFill>
                    <a:srgbClr val="FFFFFF"/>
                  </a:solidFill>
                </a:uFill>
                <a:latin typeface="Calibri"/>
              </a:rPr>
              <a:t>Kliknij, aby edytować format tekstu konspektu</a:t>
            </a:r>
            <a:endParaRPr/>
          </a:p>
          <a:p>
            <a:pPr marL="864000" lvl="1" indent="-324000">
              <a:buClr>
                <a:srgbClr val="FFFFFF"/>
              </a:buClr>
              <a:buSzPct val="75000"/>
              <a:buFont typeface="StarSymbol"/>
              <a:buChar char=""/>
            </a:pPr>
            <a:r>
              <a:rPr lang="pl-PL" sz="3200" strike="noStrike" spc="-1">
                <a:solidFill>
                  <a:srgbClr val="000000"/>
                </a:solidFill>
                <a:uFill>
                  <a:solidFill>
                    <a:srgbClr val="FFFFFF"/>
                  </a:solidFill>
                </a:uFill>
                <a:latin typeface="Calibri"/>
              </a:rPr>
              <a:t>Drugi poziom konspektu</a:t>
            </a:r>
            <a:endParaRPr/>
          </a:p>
          <a:p>
            <a:pPr marL="1296000" lvl="2" indent="-288000">
              <a:buClr>
                <a:srgbClr val="FFFFFF"/>
              </a:buClr>
              <a:buSzPct val="45000"/>
              <a:buFont typeface="StarSymbol"/>
              <a:buChar char=""/>
            </a:pPr>
            <a:r>
              <a:rPr lang="pl-PL" sz="3200" strike="noStrike" spc="-1">
                <a:solidFill>
                  <a:srgbClr val="000000"/>
                </a:solidFill>
                <a:uFill>
                  <a:solidFill>
                    <a:srgbClr val="FFFFFF"/>
                  </a:solidFill>
                </a:uFill>
                <a:latin typeface="Calibri"/>
              </a:rPr>
              <a:t>Trzeci poziom konspektu</a:t>
            </a:r>
            <a:endParaRPr/>
          </a:p>
          <a:p>
            <a:pPr marL="1728000" lvl="3" indent="-216000">
              <a:buClr>
                <a:srgbClr val="FFFFFF"/>
              </a:buClr>
              <a:buSzPct val="75000"/>
              <a:buFont typeface="StarSymbol"/>
              <a:buChar char=""/>
            </a:pPr>
            <a:r>
              <a:rPr lang="pl-PL" sz="3200" strike="noStrike" spc="-1">
                <a:solidFill>
                  <a:srgbClr val="000000"/>
                </a:solidFill>
                <a:uFill>
                  <a:solidFill>
                    <a:srgbClr val="FFFFFF"/>
                  </a:solidFill>
                </a:uFill>
                <a:latin typeface="Calibri"/>
              </a:rPr>
              <a:t>Czwarty poziom konspektu</a:t>
            </a:r>
            <a:endParaRPr/>
          </a:p>
          <a:p>
            <a:pPr marL="2160000" lvl="4" indent="-216000">
              <a:buClr>
                <a:srgbClr val="FFFFFF"/>
              </a:buClr>
              <a:buSzPct val="45000"/>
              <a:buFont typeface="StarSymbol"/>
              <a:buChar char=""/>
            </a:pPr>
            <a:r>
              <a:rPr lang="pl-PL" sz="3200" strike="noStrike" spc="-1">
                <a:solidFill>
                  <a:srgbClr val="000000"/>
                </a:solidFill>
                <a:uFill>
                  <a:solidFill>
                    <a:srgbClr val="FFFFFF"/>
                  </a:solidFill>
                </a:uFill>
                <a:latin typeface="Calibri"/>
              </a:rPr>
              <a:t>Piąty poziom konspektu</a:t>
            </a:r>
            <a:endParaRPr/>
          </a:p>
          <a:p>
            <a:pPr marL="2592000" lvl="5" indent="-216000">
              <a:buClr>
                <a:srgbClr val="FFFFFF"/>
              </a:buClr>
              <a:buSzPct val="45000"/>
              <a:buFont typeface="StarSymbol"/>
              <a:buChar char=""/>
            </a:pPr>
            <a:r>
              <a:rPr lang="pl-PL" sz="3200" strike="noStrike" spc="-1">
                <a:solidFill>
                  <a:srgbClr val="000000"/>
                </a:solidFill>
                <a:uFill>
                  <a:solidFill>
                    <a:srgbClr val="FFFFFF"/>
                  </a:solidFill>
                </a:uFill>
                <a:latin typeface="Calibri"/>
              </a:rPr>
              <a:t>Szósty poziom konspektu</a:t>
            </a:r>
            <a:endParaRPr/>
          </a:p>
          <a:p>
            <a:pPr marL="343080" indent="-342720">
              <a:lnSpc>
                <a:spcPct val="100000"/>
              </a:lnSpc>
              <a:buFont typeface="Arial"/>
              <a:buChar char="•"/>
            </a:pPr>
            <a:r>
              <a:rPr lang="pl-PL" sz="3200" strike="noStrike" spc="-1">
                <a:solidFill>
                  <a:srgbClr val="000000"/>
                </a:solidFill>
                <a:uFill>
                  <a:solidFill>
                    <a:srgbClr val="FFFFFF"/>
                  </a:solidFill>
                </a:uFill>
                <a:latin typeface="Calibri"/>
              </a:rPr>
              <a:t>Siódmy poziom konspektuKliknij, aby edytować style wzorca tekstu</a:t>
            </a:r>
            <a:endParaRPr/>
          </a:p>
          <a:p>
            <a:pPr marL="743040" lvl="1" indent="-285480">
              <a:lnSpc>
                <a:spcPct val="100000"/>
              </a:lnSpc>
              <a:buFont typeface="Arial"/>
              <a:buChar char="–"/>
            </a:pPr>
            <a:r>
              <a:rPr lang="pl-PL" sz="2800" strike="noStrike" spc="-1">
                <a:solidFill>
                  <a:srgbClr val="000000"/>
                </a:solidFill>
                <a:uFill>
                  <a:solidFill>
                    <a:srgbClr val="FFFFFF"/>
                  </a:solidFill>
                </a:uFill>
                <a:latin typeface="Calibri"/>
              </a:rPr>
              <a:t>Drugi poziom</a:t>
            </a:r>
            <a:endParaRPr/>
          </a:p>
          <a:p>
            <a:pPr marL="1143000" lvl="2" indent="-228240">
              <a:lnSpc>
                <a:spcPct val="100000"/>
              </a:lnSpc>
              <a:buFont typeface="Arial"/>
              <a:buChar char="•"/>
            </a:pPr>
            <a:r>
              <a:rPr lang="pl-PL" sz="2400" strike="noStrike" spc="-1">
                <a:solidFill>
                  <a:srgbClr val="000000"/>
                </a:solidFill>
                <a:uFill>
                  <a:solidFill>
                    <a:srgbClr val="FFFFFF"/>
                  </a:solidFill>
                </a:uFill>
                <a:latin typeface="Calibri"/>
              </a:rPr>
              <a:t>Trzeci poziom</a:t>
            </a:r>
            <a:endParaRPr/>
          </a:p>
          <a:p>
            <a:pPr marL="1600200" lvl="3" indent="-228240">
              <a:lnSpc>
                <a:spcPct val="100000"/>
              </a:lnSpc>
              <a:buFont typeface="Arial"/>
              <a:buChar char="–"/>
            </a:pPr>
            <a:r>
              <a:rPr lang="pl-PL" sz="2000" strike="noStrike" spc="-1">
                <a:solidFill>
                  <a:srgbClr val="000000"/>
                </a:solidFill>
                <a:uFill>
                  <a:solidFill>
                    <a:srgbClr val="FFFFFF"/>
                  </a:solidFill>
                </a:uFill>
                <a:latin typeface="Calibri"/>
              </a:rPr>
              <a:t>Czwarty poziom</a:t>
            </a:r>
            <a:endParaRPr/>
          </a:p>
          <a:p>
            <a:pPr marL="2057400" lvl="4" indent="-228240">
              <a:lnSpc>
                <a:spcPct val="100000"/>
              </a:lnSpc>
              <a:buFont typeface="Arial"/>
              <a:buChar char="»"/>
            </a:pPr>
            <a:r>
              <a:rPr lang="pl-PL" sz="2000" strike="noStrike" spc="-1">
                <a:solidFill>
                  <a:srgbClr val="000000"/>
                </a:solidFill>
                <a:uFill>
                  <a:solidFill>
                    <a:srgbClr val="FFFFFF"/>
                  </a:solidFill>
                </a:uFill>
                <a:latin typeface="Calibri"/>
              </a:rPr>
              <a:t>Piąty poziom</a:t>
            </a:r>
            <a:endParaRPr/>
          </a:p>
        </p:txBody>
      </p:sp>
      <p:sp>
        <p:nvSpPr>
          <p:cNvPr id="120" name="PlaceHolder 3"/>
          <p:cNvSpPr>
            <a:spLocks noGrp="1"/>
          </p:cNvSpPr>
          <p:nvPr>
            <p:ph type="dt"/>
          </p:nvPr>
        </p:nvSpPr>
        <p:spPr>
          <a:xfrm>
            <a:off x="457200" y="6356520"/>
            <a:ext cx="2133360" cy="364680"/>
          </a:xfrm>
          <a:prstGeom prst="rect">
            <a:avLst/>
          </a:prstGeom>
        </p:spPr>
        <p:txBody>
          <a:bodyPr anchor="ctr"/>
          <a:lstStyle/>
          <a:p>
            <a:pPr>
              <a:lnSpc>
                <a:spcPct val="100000"/>
              </a:lnSpc>
            </a:pPr>
            <a:r>
              <a:rPr lang="pl-PL" sz="1200" strike="noStrike" spc="-1">
                <a:solidFill>
                  <a:srgbClr val="8B8B8B"/>
                </a:solidFill>
                <a:uFill>
                  <a:solidFill>
                    <a:srgbClr val="FFFFFF"/>
                  </a:solidFill>
                </a:uFill>
                <a:latin typeface="Calibri"/>
              </a:rPr>
              <a:t>16-2-19</a:t>
            </a:r>
            <a:endParaRPr/>
          </a:p>
        </p:txBody>
      </p:sp>
      <p:sp>
        <p:nvSpPr>
          <p:cNvPr id="121" name="PlaceHolder 4"/>
          <p:cNvSpPr>
            <a:spLocks noGrp="1"/>
          </p:cNvSpPr>
          <p:nvPr>
            <p:ph type="ftr"/>
          </p:nvPr>
        </p:nvSpPr>
        <p:spPr>
          <a:xfrm>
            <a:off x="3124080" y="6356520"/>
            <a:ext cx="2895120" cy="364680"/>
          </a:xfrm>
          <a:prstGeom prst="rect">
            <a:avLst/>
          </a:prstGeom>
        </p:spPr>
        <p:txBody>
          <a:bodyPr anchor="ctr"/>
          <a:lstStyle/>
          <a:p>
            <a:endParaRPr/>
          </a:p>
        </p:txBody>
      </p:sp>
      <p:sp>
        <p:nvSpPr>
          <p:cNvPr id="122" name="PlaceHolder 5"/>
          <p:cNvSpPr>
            <a:spLocks noGrp="1"/>
          </p:cNvSpPr>
          <p:nvPr>
            <p:ph type="sldNum"/>
          </p:nvPr>
        </p:nvSpPr>
        <p:spPr>
          <a:xfrm>
            <a:off x="6553080" y="6356520"/>
            <a:ext cx="2133360" cy="364680"/>
          </a:xfrm>
          <a:prstGeom prst="rect">
            <a:avLst/>
          </a:prstGeom>
        </p:spPr>
        <p:txBody>
          <a:bodyPr anchor="ctr"/>
          <a:lstStyle/>
          <a:p>
            <a:pPr algn="r">
              <a:lnSpc>
                <a:spcPct val="100000"/>
              </a:lnSpc>
            </a:pPr>
            <a:fld id="{D2C9E75B-0DC4-498F-8728-C5EF10DBA98B}" type="slidenum">
              <a:rPr lang="pl-PL" sz="1200" strike="noStrike" spc="-1">
                <a:solidFill>
                  <a:srgbClr val="8B8B8B"/>
                </a:solidFill>
                <a:uFill>
                  <a:solidFill>
                    <a:srgbClr val="FFFFFF"/>
                  </a:solidFill>
                </a:uFill>
                <a:latin typeface="Calibri"/>
              </a:rPr>
              <a:t>‹#›</a:t>
            </a:fld>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7"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pl-PL" sz="4400" strike="noStrike" spc="-1">
                <a:solidFill>
                  <a:srgbClr val="000000"/>
                </a:solidFill>
                <a:uFill>
                  <a:solidFill>
                    <a:srgbClr val="FFFFFF"/>
                  </a:solidFill>
                </a:uFill>
                <a:latin typeface="Calibri"/>
              </a:rPr>
              <a:t>Kliknij, aby edytować styl</a:t>
            </a:r>
            <a:endParaRPr/>
          </a:p>
        </p:txBody>
      </p:sp>
      <p:sp>
        <p:nvSpPr>
          <p:cNvPr id="158" name="PlaceHolder 2"/>
          <p:cNvSpPr>
            <a:spLocks noGrp="1"/>
          </p:cNvSpPr>
          <p:nvPr>
            <p:ph type="body"/>
          </p:nvPr>
        </p:nvSpPr>
        <p:spPr>
          <a:xfrm>
            <a:off x="457200" y="1600200"/>
            <a:ext cx="8229240" cy="4525560"/>
          </a:xfrm>
          <a:prstGeom prst="rect">
            <a:avLst/>
          </a:prstGeom>
        </p:spPr>
        <p:txBody>
          <a:bodyPr/>
          <a:lstStyle/>
          <a:p>
            <a:pPr marL="432000" indent="-324000">
              <a:buClr>
                <a:srgbClr val="FFFFFF"/>
              </a:buClr>
              <a:buSzPct val="45000"/>
              <a:buFont typeface="StarSymbol"/>
              <a:buChar char=""/>
            </a:pPr>
            <a:r>
              <a:rPr lang="pl-PL" sz="3200" strike="noStrike" spc="-1">
                <a:solidFill>
                  <a:srgbClr val="000000"/>
                </a:solidFill>
                <a:uFill>
                  <a:solidFill>
                    <a:srgbClr val="FFFFFF"/>
                  </a:solidFill>
                </a:uFill>
                <a:latin typeface="Calibri"/>
              </a:rPr>
              <a:t>Kliknij, aby edytować format tekstu konspektu</a:t>
            </a:r>
            <a:endParaRPr/>
          </a:p>
          <a:p>
            <a:pPr marL="864000" lvl="1" indent="-324000">
              <a:buClr>
                <a:srgbClr val="FFFFFF"/>
              </a:buClr>
              <a:buSzPct val="75000"/>
              <a:buFont typeface="StarSymbol"/>
              <a:buChar char=""/>
            </a:pPr>
            <a:r>
              <a:rPr lang="pl-PL" sz="3200" strike="noStrike" spc="-1">
                <a:solidFill>
                  <a:srgbClr val="000000"/>
                </a:solidFill>
                <a:uFill>
                  <a:solidFill>
                    <a:srgbClr val="FFFFFF"/>
                  </a:solidFill>
                </a:uFill>
                <a:latin typeface="Calibri"/>
              </a:rPr>
              <a:t>Drugi poziom konspektu</a:t>
            </a:r>
            <a:endParaRPr/>
          </a:p>
          <a:p>
            <a:pPr marL="1296000" lvl="2" indent="-288000">
              <a:buClr>
                <a:srgbClr val="FFFFFF"/>
              </a:buClr>
              <a:buSzPct val="45000"/>
              <a:buFont typeface="StarSymbol"/>
              <a:buChar char=""/>
            </a:pPr>
            <a:r>
              <a:rPr lang="pl-PL" sz="3200" strike="noStrike" spc="-1">
                <a:solidFill>
                  <a:srgbClr val="000000"/>
                </a:solidFill>
                <a:uFill>
                  <a:solidFill>
                    <a:srgbClr val="FFFFFF"/>
                  </a:solidFill>
                </a:uFill>
                <a:latin typeface="Calibri"/>
              </a:rPr>
              <a:t>Trzeci poziom konspektu</a:t>
            </a:r>
            <a:endParaRPr/>
          </a:p>
          <a:p>
            <a:pPr marL="1728000" lvl="3" indent="-216000">
              <a:buClr>
                <a:srgbClr val="FFFFFF"/>
              </a:buClr>
              <a:buSzPct val="75000"/>
              <a:buFont typeface="StarSymbol"/>
              <a:buChar char=""/>
            </a:pPr>
            <a:r>
              <a:rPr lang="pl-PL" sz="3200" strike="noStrike" spc="-1">
                <a:solidFill>
                  <a:srgbClr val="000000"/>
                </a:solidFill>
                <a:uFill>
                  <a:solidFill>
                    <a:srgbClr val="FFFFFF"/>
                  </a:solidFill>
                </a:uFill>
                <a:latin typeface="Calibri"/>
              </a:rPr>
              <a:t>Czwarty poziom konspektu</a:t>
            </a:r>
            <a:endParaRPr/>
          </a:p>
          <a:p>
            <a:pPr marL="2160000" lvl="4" indent="-216000">
              <a:buClr>
                <a:srgbClr val="FFFFFF"/>
              </a:buClr>
              <a:buSzPct val="45000"/>
              <a:buFont typeface="StarSymbol"/>
              <a:buChar char=""/>
            </a:pPr>
            <a:r>
              <a:rPr lang="pl-PL" sz="3200" strike="noStrike" spc="-1">
                <a:solidFill>
                  <a:srgbClr val="000000"/>
                </a:solidFill>
                <a:uFill>
                  <a:solidFill>
                    <a:srgbClr val="FFFFFF"/>
                  </a:solidFill>
                </a:uFill>
                <a:latin typeface="Calibri"/>
              </a:rPr>
              <a:t>Piąty poziom konspektu</a:t>
            </a:r>
            <a:endParaRPr/>
          </a:p>
          <a:p>
            <a:pPr marL="2592000" lvl="5" indent="-216000">
              <a:buClr>
                <a:srgbClr val="FFFFFF"/>
              </a:buClr>
              <a:buSzPct val="45000"/>
              <a:buFont typeface="StarSymbol"/>
              <a:buChar char=""/>
            </a:pPr>
            <a:r>
              <a:rPr lang="pl-PL" sz="3200" strike="noStrike" spc="-1">
                <a:solidFill>
                  <a:srgbClr val="000000"/>
                </a:solidFill>
                <a:uFill>
                  <a:solidFill>
                    <a:srgbClr val="FFFFFF"/>
                  </a:solidFill>
                </a:uFill>
                <a:latin typeface="Calibri"/>
              </a:rPr>
              <a:t>Szósty poziom konspektu</a:t>
            </a:r>
            <a:endParaRPr/>
          </a:p>
          <a:p>
            <a:pPr marL="343080" indent="-342720">
              <a:lnSpc>
                <a:spcPct val="100000"/>
              </a:lnSpc>
              <a:buFont typeface="Arial"/>
              <a:buChar char="•"/>
            </a:pPr>
            <a:r>
              <a:rPr lang="pl-PL" sz="3200" strike="noStrike" spc="-1">
                <a:solidFill>
                  <a:srgbClr val="000000"/>
                </a:solidFill>
                <a:uFill>
                  <a:solidFill>
                    <a:srgbClr val="FFFFFF"/>
                  </a:solidFill>
                </a:uFill>
                <a:latin typeface="Calibri"/>
              </a:rPr>
              <a:t>Siódmy poziom konspektuKliknij, aby edytować style wzorca tekstu</a:t>
            </a:r>
            <a:endParaRPr/>
          </a:p>
          <a:p>
            <a:pPr marL="743040" lvl="1" indent="-285480">
              <a:lnSpc>
                <a:spcPct val="100000"/>
              </a:lnSpc>
              <a:buFont typeface="Arial"/>
              <a:buChar char="–"/>
            </a:pPr>
            <a:r>
              <a:rPr lang="pl-PL" sz="2800" strike="noStrike" spc="-1">
                <a:solidFill>
                  <a:srgbClr val="000000"/>
                </a:solidFill>
                <a:uFill>
                  <a:solidFill>
                    <a:srgbClr val="FFFFFF"/>
                  </a:solidFill>
                </a:uFill>
                <a:latin typeface="Calibri"/>
              </a:rPr>
              <a:t>Drugi poziom</a:t>
            </a:r>
            <a:endParaRPr/>
          </a:p>
          <a:p>
            <a:pPr marL="1143000" lvl="2" indent="-228240">
              <a:lnSpc>
                <a:spcPct val="100000"/>
              </a:lnSpc>
              <a:buFont typeface="Arial"/>
              <a:buChar char="•"/>
            </a:pPr>
            <a:r>
              <a:rPr lang="pl-PL" sz="2400" strike="noStrike" spc="-1">
                <a:solidFill>
                  <a:srgbClr val="000000"/>
                </a:solidFill>
                <a:uFill>
                  <a:solidFill>
                    <a:srgbClr val="FFFFFF"/>
                  </a:solidFill>
                </a:uFill>
                <a:latin typeface="Calibri"/>
              </a:rPr>
              <a:t>Trzeci poziom</a:t>
            </a:r>
            <a:endParaRPr/>
          </a:p>
          <a:p>
            <a:pPr marL="1600200" lvl="3" indent="-228240">
              <a:lnSpc>
                <a:spcPct val="100000"/>
              </a:lnSpc>
              <a:buFont typeface="Arial"/>
              <a:buChar char="–"/>
            </a:pPr>
            <a:r>
              <a:rPr lang="pl-PL" sz="2000" strike="noStrike" spc="-1">
                <a:solidFill>
                  <a:srgbClr val="000000"/>
                </a:solidFill>
                <a:uFill>
                  <a:solidFill>
                    <a:srgbClr val="FFFFFF"/>
                  </a:solidFill>
                </a:uFill>
                <a:latin typeface="Calibri"/>
              </a:rPr>
              <a:t>Czwarty poziom</a:t>
            </a:r>
            <a:endParaRPr/>
          </a:p>
          <a:p>
            <a:pPr marL="2057400" lvl="4" indent="-228240">
              <a:lnSpc>
                <a:spcPct val="100000"/>
              </a:lnSpc>
              <a:buFont typeface="Arial"/>
              <a:buChar char="»"/>
            </a:pPr>
            <a:r>
              <a:rPr lang="pl-PL" sz="2000" strike="noStrike" spc="-1">
                <a:solidFill>
                  <a:srgbClr val="000000"/>
                </a:solidFill>
                <a:uFill>
                  <a:solidFill>
                    <a:srgbClr val="FFFFFF"/>
                  </a:solidFill>
                </a:uFill>
                <a:latin typeface="Calibri"/>
              </a:rPr>
              <a:t>Piąty poziom</a:t>
            </a:r>
            <a:endParaRPr/>
          </a:p>
        </p:txBody>
      </p:sp>
      <p:sp>
        <p:nvSpPr>
          <p:cNvPr id="159" name="PlaceHolder 3"/>
          <p:cNvSpPr>
            <a:spLocks noGrp="1"/>
          </p:cNvSpPr>
          <p:nvPr>
            <p:ph type="dt"/>
          </p:nvPr>
        </p:nvSpPr>
        <p:spPr>
          <a:xfrm>
            <a:off x="457200" y="6356520"/>
            <a:ext cx="2133360" cy="364680"/>
          </a:xfrm>
          <a:prstGeom prst="rect">
            <a:avLst/>
          </a:prstGeom>
        </p:spPr>
        <p:txBody>
          <a:bodyPr anchor="ctr"/>
          <a:lstStyle/>
          <a:p>
            <a:pPr>
              <a:lnSpc>
                <a:spcPct val="100000"/>
              </a:lnSpc>
            </a:pPr>
            <a:r>
              <a:rPr lang="pl-PL" sz="1200" strike="noStrike" spc="-1">
                <a:solidFill>
                  <a:srgbClr val="8B8B8B"/>
                </a:solidFill>
                <a:uFill>
                  <a:solidFill>
                    <a:srgbClr val="FFFFFF"/>
                  </a:solidFill>
                </a:uFill>
                <a:latin typeface="Calibri"/>
              </a:rPr>
              <a:t>16-2-19</a:t>
            </a:r>
            <a:endParaRPr/>
          </a:p>
        </p:txBody>
      </p:sp>
      <p:sp>
        <p:nvSpPr>
          <p:cNvPr id="160" name="PlaceHolder 4"/>
          <p:cNvSpPr>
            <a:spLocks noGrp="1"/>
          </p:cNvSpPr>
          <p:nvPr>
            <p:ph type="ftr"/>
          </p:nvPr>
        </p:nvSpPr>
        <p:spPr>
          <a:xfrm>
            <a:off x="3124080" y="6356520"/>
            <a:ext cx="2895120" cy="364680"/>
          </a:xfrm>
          <a:prstGeom prst="rect">
            <a:avLst/>
          </a:prstGeom>
        </p:spPr>
        <p:txBody>
          <a:bodyPr anchor="ctr"/>
          <a:lstStyle/>
          <a:p>
            <a:endParaRPr/>
          </a:p>
        </p:txBody>
      </p:sp>
      <p:sp>
        <p:nvSpPr>
          <p:cNvPr id="161" name="PlaceHolder 5"/>
          <p:cNvSpPr>
            <a:spLocks noGrp="1"/>
          </p:cNvSpPr>
          <p:nvPr>
            <p:ph type="sldNum"/>
          </p:nvPr>
        </p:nvSpPr>
        <p:spPr>
          <a:xfrm>
            <a:off x="6553080" y="6356520"/>
            <a:ext cx="2133360" cy="364680"/>
          </a:xfrm>
          <a:prstGeom prst="rect">
            <a:avLst/>
          </a:prstGeom>
        </p:spPr>
        <p:txBody>
          <a:bodyPr anchor="ctr"/>
          <a:lstStyle/>
          <a:p>
            <a:pPr algn="r">
              <a:lnSpc>
                <a:spcPct val="100000"/>
              </a:lnSpc>
            </a:pPr>
            <a:fld id="{9DEFB98B-60AE-49B2-B23D-32D5A116DB75}" type="slidenum">
              <a:rPr lang="pl-PL" sz="1200" strike="noStrike" spc="-1">
                <a:solidFill>
                  <a:srgbClr val="8B8B8B"/>
                </a:solidFill>
                <a:uFill>
                  <a:solidFill>
                    <a:srgbClr val="FFFFFF"/>
                  </a:solidFill>
                </a:uFill>
                <a:latin typeface="Calibri"/>
              </a:rPr>
              <a:t>‹#›</a:t>
            </a:fld>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6"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pl-PL" sz="4400" strike="noStrike" spc="-1">
                <a:solidFill>
                  <a:srgbClr val="000000"/>
                </a:solidFill>
                <a:uFill>
                  <a:solidFill>
                    <a:srgbClr val="FFFFFF"/>
                  </a:solidFill>
                </a:uFill>
                <a:latin typeface="Calibri"/>
              </a:rPr>
              <a:t>Kliknij, aby edytować styl</a:t>
            </a:r>
            <a:endParaRPr/>
          </a:p>
        </p:txBody>
      </p:sp>
      <p:sp>
        <p:nvSpPr>
          <p:cNvPr id="197" name="PlaceHolder 2"/>
          <p:cNvSpPr>
            <a:spLocks noGrp="1"/>
          </p:cNvSpPr>
          <p:nvPr>
            <p:ph type="body"/>
          </p:nvPr>
        </p:nvSpPr>
        <p:spPr>
          <a:xfrm>
            <a:off x="457200" y="1600200"/>
            <a:ext cx="8229240" cy="4525560"/>
          </a:xfrm>
          <a:prstGeom prst="rect">
            <a:avLst/>
          </a:prstGeom>
        </p:spPr>
        <p:txBody>
          <a:bodyPr/>
          <a:lstStyle/>
          <a:p>
            <a:pPr marL="432000" indent="-324000">
              <a:buClr>
                <a:srgbClr val="FFFFFF"/>
              </a:buClr>
              <a:buSzPct val="45000"/>
              <a:buFont typeface="StarSymbol"/>
              <a:buChar char=""/>
            </a:pPr>
            <a:r>
              <a:rPr lang="pl-PL" sz="3200" strike="noStrike" spc="-1">
                <a:solidFill>
                  <a:srgbClr val="000000"/>
                </a:solidFill>
                <a:uFill>
                  <a:solidFill>
                    <a:srgbClr val="FFFFFF"/>
                  </a:solidFill>
                </a:uFill>
                <a:latin typeface="Calibri"/>
              </a:rPr>
              <a:t>Kliknij, aby edytować format tekstu konspektu</a:t>
            </a:r>
            <a:endParaRPr/>
          </a:p>
          <a:p>
            <a:pPr marL="864000" lvl="1" indent="-324000">
              <a:buClr>
                <a:srgbClr val="FFFFFF"/>
              </a:buClr>
              <a:buSzPct val="75000"/>
              <a:buFont typeface="StarSymbol"/>
              <a:buChar char=""/>
            </a:pPr>
            <a:r>
              <a:rPr lang="pl-PL" sz="3200" strike="noStrike" spc="-1">
                <a:solidFill>
                  <a:srgbClr val="000000"/>
                </a:solidFill>
                <a:uFill>
                  <a:solidFill>
                    <a:srgbClr val="FFFFFF"/>
                  </a:solidFill>
                </a:uFill>
                <a:latin typeface="Calibri"/>
              </a:rPr>
              <a:t>Drugi poziom konspektu</a:t>
            </a:r>
            <a:endParaRPr/>
          </a:p>
          <a:p>
            <a:pPr marL="1296000" lvl="2" indent="-288000">
              <a:buClr>
                <a:srgbClr val="FFFFFF"/>
              </a:buClr>
              <a:buSzPct val="45000"/>
              <a:buFont typeface="StarSymbol"/>
              <a:buChar char=""/>
            </a:pPr>
            <a:r>
              <a:rPr lang="pl-PL" sz="3200" strike="noStrike" spc="-1">
                <a:solidFill>
                  <a:srgbClr val="000000"/>
                </a:solidFill>
                <a:uFill>
                  <a:solidFill>
                    <a:srgbClr val="FFFFFF"/>
                  </a:solidFill>
                </a:uFill>
                <a:latin typeface="Calibri"/>
              </a:rPr>
              <a:t>Trzeci poziom konspektu</a:t>
            </a:r>
            <a:endParaRPr/>
          </a:p>
          <a:p>
            <a:pPr marL="1728000" lvl="3" indent="-216000">
              <a:buClr>
                <a:srgbClr val="FFFFFF"/>
              </a:buClr>
              <a:buSzPct val="75000"/>
              <a:buFont typeface="StarSymbol"/>
              <a:buChar char=""/>
            </a:pPr>
            <a:r>
              <a:rPr lang="pl-PL" sz="3200" strike="noStrike" spc="-1">
                <a:solidFill>
                  <a:srgbClr val="000000"/>
                </a:solidFill>
                <a:uFill>
                  <a:solidFill>
                    <a:srgbClr val="FFFFFF"/>
                  </a:solidFill>
                </a:uFill>
                <a:latin typeface="Calibri"/>
              </a:rPr>
              <a:t>Czwarty poziom konspektu</a:t>
            </a:r>
            <a:endParaRPr/>
          </a:p>
          <a:p>
            <a:pPr marL="2160000" lvl="4" indent="-216000">
              <a:buClr>
                <a:srgbClr val="FFFFFF"/>
              </a:buClr>
              <a:buSzPct val="45000"/>
              <a:buFont typeface="StarSymbol"/>
              <a:buChar char=""/>
            </a:pPr>
            <a:r>
              <a:rPr lang="pl-PL" sz="3200" strike="noStrike" spc="-1">
                <a:solidFill>
                  <a:srgbClr val="000000"/>
                </a:solidFill>
                <a:uFill>
                  <a:solidFill>
                    <a:srgbClr val="FFFFFF"/>
                  </a:solidFill>
                </a:uFill>
                <a:latin typeface="Calibri"/>
              </a:rPr>
              <a:t>Piąty poziom konspektu</a:t>
            </a:r>
            <a:endParaRPr/>
          </a:p>
          <a:p>
            <a:pPr marL="2592000" lvl="5" indent="-216000">
              <a:buClr>
                <a:srgbClr val="FFFFFF"/>
              </a:buClr>
              <a:buSzPct val="45000"/>
              <a:buFont typeface="StarSymbol"/>
              <a:buChar char=""/>
            </a:pPr>
            <a:r>
              <a:rPr lang="pl-PL" sz="3200" strike="noStrike" spc="-1">
                <a:solidFill>
                  <a:srgbClr val="000000"/>
                </a:solidFill>
                <a:uFill>
                  <a:solidFill>
                    <a:srgbClr val="FFFFFF"/>
                  </a:solidFill>
                </a:uFill>
                <a:latin typeface="Calibri"/>
              </a:rPr>
              <a:t>Szósty poziom konspektu</a:t>
            </a:r>
            <a:endParaRPr/>
          </a:p>
          <a:p>
            <a:pPr marL="343080" indent="-342720">
              <a:lnSpc>
                <a:spcPct val="100000"/>
              </a:lnSpc>
              <a:buFont typeface="Arial"/>
              <a:buChar char="•"/>
            </a:pPr>
            <a:r>
              <a:rPr lang="pl-PL" sz="3200" strike="noStrike" spc="-1">
                <a:solidFill>
                  <a:srgbClr val="000000"/>
                </a:solidFill>
                <a:uFill>
                  <a:solidFill>
                    <a:srgbClr val="FFFFFF"/>
                  </a:solidFill>
                </a:uFill>
                <a:latin typeface="Calibri"/>
              </a:rPr>
              <a:t>Siódmy poziom konspektuKliknij, aby edytować style wzorca tekstu</a:t>
            </a:r>
            <a:endParaRPr/>
          </a:p>
          <a:p>
            <a:pPr marL="743040" lvl="1" indent="-285480">
              <a:lnSpc>
                <a:spcPct val="100000"/>
              </a:lnSpc>
              <a:buFont typeface="Arial"/>
              <a:buChar char="–"/>
            </a:pPr>
            <a:r>
              <a:rPr lang="pl-PL" sz="2800" strike="noStrike" spc="-1">
                <a:solidFill>
                  <a:srgbClr val="000000"/>
                </a:solidFill>
                <a:uFill>
                  <a:solidFill>
                    <a:srgbClr val="FFFFFF"/>
                  </a:solidFill>
                </a:uFill>
                <a:latin typeface="Calibri"/>
              </a:rPr>
              <a:t>Drugi poziom</a:t>
            </a:r>
            <a:endParaRPr/>
          </a:p>
          <a:p>
            <a:pPr marL="1143000" lvl="2" indent="-228240">
              <a:lnSpc>
                <a:spcPct val="100000"/>
              </a:lnSpc>
              <a:buFont typeface="Arial"/>
              <a:buChar char="•"/>
            </a:pPr>
            <a:r>
              <a:rPr lang="pl-PL" sz="2400" strike="noStrike" spc="-1">
                <a:solidFill>
                  <a:srgbClr val="000000"/>
                </a:solidFill>
                <a:uFill>
                  <a:solidFill>
                    <a:srgbClr val="FFFFFF"/>
                  </a:solidFill>
                </a:uFill>
                <a:latin typeface="Calibri"/>
              </a:rPr>
              <a:t>Trzeci poziom</a:t>
            </a:r>
            <a:endParaRPr/>
          </a:p>
          <a:p>
            <a:pPr marL="1600200" lvl="3" indent="-228240">
              <a:lnSpc>
                <a:spcPct val="100000"/>
              </a:lnSpc>
              <a:buFont typeface="Arial"/>
              <a:buChar char="–"/>
            </a:pPr>
            <a:r>
              <a:rPr lang="pl-PL" sz="2000" strike="noStrike" spc="-1">
                <a:solidFill>
                  <a:srgbClr val="000000"/>
                </a:solidFill>
                <a:uFill>
                  <a:solidFill>
                    <a:srgbClr val="FFFFFF"/>
                  </a:solidFill>
                </a:uFill>
                <a:latin typeface="Calibri"/>
              </a:rPr>
              <a:t>Czwarty poziom</a:t>
            </a:r>
            <a:endParaRPr/>
          </a:p>
          <a:p>
            <a:pPr marL="2057400" lvl="4" indent="-228240">
              <a:lnSpc>
                <a:spcPct val="100000"/>
              </a:lnSpc>
              <a:buFont typeface="Arial"/>
              <a:buChar char="»"/>
            </a:pPr>
            <a:r>
              <a:rPr lang="pl-PL" sz="2000" strike="noStrike" spc="-1">
                <a:solidFill>
                  <a:srgbClr val="000000"/>
                </a:solidFill>
                <a:uFill>
                  <a:solidFill>
                    <a:srgbClr val="FFFFFF"/>
                  </a:solidFill>
                </a:uFill>
                <a:latin typeface="Calibri"/>
              </a:rPr>
              <a:t>Piąty poziom</a:t>
            </a:r>
            <a:endParaRPr/>
          </a:p>
        </p:txBody>
      </p:sp>
      <p:sp>
        <p:nvSpPr>
          <p:cNvPr id="198" name="PlaceHolder 3"/>
          <p:cNvSpPr>
            <a:spLocks noGrp="1"/>
          </p:cNvSpPr>
          <p:nvPr>
            <p:ph type="dt"/>
          </p:nvPr>
        </p:nvSpPr>
        <p:spPr>
          <a:xfrm>
            <a:off x="457200" y="6356520"/>
            <a:ext cx="2133360" cy="364680"/>
          </a:xfrm>
          <a:prstGeom prst="rect">
            <a:avLst/>
          </a:prstGeom>
        </p:spPr>
        <p:txBody>
          <a:bodyPr anchor="ctr"/>
          <a:lstStyle/>
          <a:p>
            <a:pPr>
              <a:lnSpc>
                <a:spcPct val="100000"/>
              </a:lnSpc>
            </a:pPr>
            <a:r>
              <a:rPr lang="pl-PL" sz="1200" strike="noStrike" spc="-1">
                <a:solidFill>
                  <a:srgbClr val="8B8B8B"/>
                </a:solidFill>
                <a:uFill>
                  <a:solidFill>
                    <a:srgbClr val="FFFFFF"/>
                  </a:solidFill>
                </a:uFill>
                <a:latin typeface="Calibri"/>
              </a:rPr>
              <a:t>16-2-19</a:t>
            </a:r>
            <a:endParaRPr/>
          </a:p>
        </p:txBody>
      </p:sp>
      <p:sp>
        <p:nvSpPr>
          <p:cNvPr id="199" name="PlaceHolder 4"/>
          <p:cNvSpPr>
            <a:spLocks noGrp="1"/>
          </p:cNvSpPr>
          <p:nvPr>
            <p:ph type="ftr"/>
          </p:nvPr>
        </p:nvSpPr>
        <p:spPr>
          <a:xfrm>
            <a:off x="3124080" y="6356520"/>
            <a:ext cx="2895120" cy="364680"/>
          </a:xfrm>
          <a:prstGeom prst="rect">
            <a:avLst/>
          </a:prstGeom>
        </p:spPr>
        <p:txBody>
          <a:bodyPr anchor="ctr"/>
          <a:lstStyle/>
          <a:p>
            <a:endParaRPr/>
          </a:p>
        </p:txBody>
      </p:sp>
      <p:sp>
        <p:nvSpPr>
          <p:cNvPr id="200" name="PlaceHolder 5"/>
          <p:cNvSpPr>
            <a:spLocks noGrp="1"/>
          </p:cNvSpPr>
          <p:nvPr>
            <p:ph type="sldNum"/>
          </p:nvPr>
        </p:nvSpPr>
        <p:spPr>
          <a:xfrm>
            <a:off x="6553080" y="6356520"/>
            <a:ext cx="2133360" cy="364680"/>
          </a:xfrm>
          <a:prstGeom prst="rect">
            <a:avLst/>
          </a:prstGeom>
        </p:spPr>
        <p:txBody>
          <a:bodyPr anchor="ctr"/>
          <a:lstStyle/>
          <a:p>
            <a:pPr algn="r">
              <a:lnSpc>
                <a:spcPct val="100000"/>
              </a:lnSpc>
            </a:pPr>
            <a:fld id="{EB960E79-B31A-4763-92DF-85B397E99542}" type="slidenum">
              <a:rPr lang="pl-PL" sz="1200" strike="noStrike" spc="-1">
                <a:solidFill>
                  <a:srgbClr val="8B8B8B"/>
                </a:solidFill>
                <a:uFill>
                  <a:solidFill>
                    <a:srgbClr val="FFFFFF"/>
                  </a:solidFill>
                </a:uFill>
                <a:latin typeface="Calibri"/>
              </a:rPr>
              <a:t>‹#›</a:t>
            </a:fld>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pl-PL" sz="4400" strike="noStrike" spc="-1">
                <a:solidFill>
                  <a:srgbClr val="000000"/>
                </a:solidFill>
                <a:uFill>
                  <a:solidFill>
                    <a:srgbClr val="FFFFFF"/>
                  </a:solidFill>
                </a:uFill>
                <a:latin typeface="Calibri"/>
              </a:rPr>
              <a:t>Kliknij, aby edytować styl</a:t>
            </a:r>
            <a:endParaRPr/>
          </a:p>
        </p:txBody>
      </p:sp>
      <p:sp>
        <p:nvSpPr>
          <p:cNvPr id="236" name="PlaceHolder 2"/>
          <p:cNvSpPr>
            <a:spLocks noGrp="1"/>
          </p:cNvSpPr>
          <p:nvPr>
            <p:ph type="body"/>
          </p:nvPr>
        </p:nvSpPr>
        <p:spPr>
          <a:xfrm>
            <a:off x="457200" y="1600200"/>
            <a:ext cx="8229240" cy="4525560"/>
          </a:xfrm>
          <a:prstGeom prst="rect">
            <a:avLst/>
          </a:prstGeom>
        </p:spPr>
        <p:txBody>
          <a:bodyPr/>
          <a:lstStyle/>
          <a:p>
            <a:pPr marL="432000" indent="-324000">
              <a:buClr>
                <a:srgbClr val="FFFFFF"/>
              </a:buClr>
              <a:buSzPct val="45000"/>
              <a:buFont typeface="StarSymbol"/>
              <a:buChar char=""/>
            </a:pPr>
            <a:r>
              <a:rPr lang="pl-PL" sz="3200" strike="noStrike" spc="-1">
                <a:solidFill>
                  <a:srgbClr val="000000"/>
                </a:solidFill>
                <a:uFill>
                  <a:solidFill>
                    <a:srgbClr val="FFFFFF"/>
                  </a:solidFill>
                </a:uFill>
                <a:latin typeface="Calibri"/>
              </a:rPr>
              <a:t>Kliknij, aby edytować format tekstu konspektu</a:t>
            </a:r>
            <a:endParaRPr/>
          </a:p>
          <a:p>
            <a:pPr marL="864000" lvl="1" indent="-324000">
              <a:buClr>
                <a:srgbClr val="FFFFFF"/>
              </a:buClr>
              <a:buSzPct val="75000"/>
              <a:buFont typeface="StarSymbol"/>
              <a:buChar char=""/>
            </a:pPr>
            <a:r>
              <a:rPr lang="pl-PL" sz="3200" strike="noStrike" spc="-1">
                <a:solidFill>
                  <a:srgbClr val="000000"/>
                </a:solidFill>
                <a:uFill>
                  <a:solidFill>
                    <a:srgbClr val="FFFFFF"/>
                  </a:solidFill>
                </a:uFill>
                <a:latin typeface="Calibri"/>
              </a:rPr>
              <a:t>Drugi poziom konspektu</a:t>
            </a:r>
            <a:endParaRPr/>
          </a:p>
          <a:p>
            <a:pPr marL="1296000" lvl="2" indent="-288000">
              <a:buClr>
                <a:srgbClr val="FFFFFF"/>
              </a:buClr>
              <a:buSzPct val="45000"/>
              <a:buFont typeface="StarSymbol"/>
              <a:buChar char=""/>
            </a:pPr>
            <a:r>
              <a:rPr lang="pl-PL" sz="3200" strike="noStrike" spc="-1">
                <a:solidFill>
                  <a:srgbClr val="000000"/>
                </a:solidFill>
                <a:uFill>
                  <a:solidFill>
                    <a:srgbClr val="FFFFFF"/>
                  </a:solidFill>
                </a:uFill>
                <a:latin typeface="Calibri"/>
              </a:rPr>
              <a:t>Trzeci poziom konspektu</a:t>
            </a:r>
            <a:endParaRPr/>
          </a:p>
          <a:p>
            <a:pPr marL="1728000" lvl="3" indent="-216000">
              <a:buClr>
                <a:srgbClr val="FFFFFF"/>
              </a:buClr>
              <a:buSzPct val="75000"/>
              <a:buFont typeface="StarSymbol"/>
              <a:buChar char=""/>
            </a:pPr>
            <a:r>
              <a:rPr lang="pl-PL" sz="3200" strike="noStrike" spc="-1">
                <a:solidFill>
                  <a:srgbClr val="000000"/>
                </a:solidFill>
                <a:uFill>
                  <a:solidFill>
                    <a:srgbClr val="FFFFFF"/>
                  </a:solidFill>
                </a:uFill>
                <a:latin typeface="Calibri"/>
              </a:rPr>
              <a:t>Czwarty poziom konspektu</a:t>
            </a:r>
            <a:endParaRPr/>
          </a:p>
          <a:p>
            <a:pPr marL="2160000" lvl="4" indent="-216000">
              <a:buClr>
                <a:srgbClr val="FFFFFF"/>
              </a:buClr>
              <a:buSzPct val="45000"/>
              <a:buFont typeface="StarSymbol"/>
              <a:buChar char=""/>
            </a:pPr>
            <a:r>
              <a:rPr lang="pl-PL" sz="3200" strike="noStrike" spc="-1">
                <a:solidFill>
                  <a:srgbClr val="000000"/>
                </a:solidFill>
                <a:uFill>
                  <a:solidFill>
                    <a:srgbClr val="FFFFFF"/>
                  </a:solidFill>
                </a:uFill>
                <a:latin typeface="Calibri"/>
              </a:rPr>
              <a:t>Piąty poziom konspektu</a:t>
            </a:r>
            <a:endParaRPr/>
          </a:p>
          <a:p>
            <a:pPr marL="2592000" lvl="5" indent="-216000">
              <a:buClr>
                <a:srgbClr val="FFFFFF"/>
              </a:buClr>
              <a:buSzPct val="45000"/>
              <a:buFont typeface="StarSymbol"/>
              <a:buChar char=""/>
            </a:pPr>
            <a:r>
              <a:rPr lang="pl-PL" sz="3200" strike="noStrike" spc="-1">
                <a:solidFill>
                  <a:srgbClr val="000000"/>
                </a:solidFill>
                <a:uFill>
                  <a:solidFill>
                    <a:srgbClr val="FFFFFF"/>
                  </a:solidFill>
                </a:uFill>
                <a:latin typeface="Calibri"/>
              </a:rPr>
              <a:t>Szósty poziom konspektu</a:t>
            </a:r>
            <a:endParaRPr/>
          </a:p>
          <a:p>
            <a:pPr marL="343080" indent="-342720">
              <a:lnSpc>
                <a:spcPct val="100000"/>
              </a:lnSpc>
              <a:buFont typeface="Arial"/>
              <a:buChar char="•"/>
            </a:pPr>
            <a:r>
              <a:rPr lang="pl-PL" sz="3200" strike="noStrike" spc="-1">
                <a:solidFill>
                  <a:srgbClr val="000000"/>
                </a:solidFill>
                <a:uFill>
                  <a:solidFill>
                    <a:srgbClr val="FFFFFF"/>
                  </a:solidFill>
                </a:uFill>
                <a:latin typeface="Calibri"/>
              </a:rPr>
              <a:t>Siódmy poziom konspektuKliknij, aby edytować style wzorca tekstu</a:t>
            </a:r>
            <a:endParaRPr/>
          </a:p>
          <a:p>
            <a:pPr marL="743040" lvl="1" indent="-285480">
              <a:lnSpc>
                <a:spcPct val="100000"/>
              </a:lnSpc>
              <a:buFont typeface="Arial"/>
              <a:buChar char="–"/>
            </a:pPr>
            <a:r>
              <a:rPr lang="pl-PL" sz="2800" strike="noStrike" spc="-1">
                <a:solidFill>
                  <a:srgbClr val="000000"/>
                </a:solidFill>
                <a:uFill>
                  <a:solidFill>
                    <a:srgbClr val="FFFFFF"/>
                  </a:solidFill>
                </a:uFill>
                <a:latin typeface="Calibri"/>
              </a:rPr>
              <a:t>Drugi poziom</a:t>
            </a:r>
            <a:endParaRPr/>
          </a:p>
          <a:p>
            <a:pPr marL="1143000" lvl="2" indent="-228240">
              <a:lnSpc>
                <a:spcPct val="100000"/>
              </a:lnSpc>
              <a:buFont typeface="Arial"/>
              <a:buChar char="•"/>
            </a:pPr>
            <a:r>
              <a:rPr lang="pl-PL" sz="2400" strike="noStrike" spc="-1">
                <a:solidFill>
                  <a:srgbClr val="000000"/>
                </a:solidFill>
                <a:uFill>
                  <a:solidFill>
                    <a:srgbClr val="FFFFFF"/>
                  </a:solidFill>
                </a:uFill>
                <a:latin typeface="Calibri"/>
              </a:rPr>
              <a:t>Trzeci poziom</a:t>
            </a:r>
            <a:endParaRPr/>
          </a:p>
          <a:p>
            <a:pPr marL="1600200" lvl="3" indent="-228240">
              <a:lnSpc>
                <a:spcPct val="100000"/>
              </a:lnSpc>
              <a:buFont typeface="Arial"/>
              <a:buChar char="–"/>
            </a:pPr>
            <a:r>
              <a:rPr lang="pl-PL" sz="2000" strike="noStrike" spc="-1">
                <a:solidFill>
                  <a:srgbClr val="000000"/>
                </a:solidFill>
                <a:uFill>
                  <a:solidFill>
                    <a:srgbClr val="FFFFFF"/>
                  </a:solidFill>
                </a:uFill>
                <a:latin typeface="Calibri"/>
              </a:rPr>
              <a:t>Czwarty poziom</a:t>
            </a:r>
            <a:endParaRPr/>
          </a:p>
          <a:p>
            <a:pPr marL="2057400" lvl="4" indent="-228240">
              <a:lnSpc>
                <a:spcPct val="100000"/>
              </a:lnSpc>
              <a:buFont typeface="Arial"/>
              <a:buChar char="»"/>
            </a:pPr>
            <a:r>
              <a:rPr lang="pl-PL" sz="2000" strike="noStrike" spc="-1">
                <a:solidFill>
                  <a:srgbClr val="000000"/>
                </a:solidFill>
                <a:uFill>
                  <a:solidFill>
                    <a:srgbClr val="FFFFFF"/>
                  </a:solidFill>
                </a:uFill>
                <a:latin typeface="Calibri"/>
              </a:rPr>
              <a:t>Piąty poziom</a:t>
            </a:r>
            <a:endParaRPr/>
          </a:p>
        </p:txBody>
      </p:sp>
      <p:sp>
        <p:nvSpPr>
          <p:cNvPr id="237" name="PlaceHolder 3"/>
          <p:cNvSpPr>
            <a:spLocks noGrp="1"/>
          </p:cNvSpPr>
          <p:nvPr>
            <p:ph type="dt"/>
          </p:nvPr>
        </p:nvSpPr>
        <p:spPr>
          <a:xfrm>
            <a:off x="457200" y="6356520"/>
            <a:ext cx="2133360" cy="364680"/>
          </a:xfrm>
          <a:prstGeom prst="rect">
            <a:avLst/>
          </a:prstGeom>
        </p:spPr>
        <p:txBody>
          <a:bodyPr anchor="ctr"/>
          <a:lstStyle/>
          <a:p>
            <a:pPr>
              <a:lnSpc>
                <a:spcPct val="100000"/>
              </a:lnSpc>
            </a:pPr>
            <a:r>
              <a:rPr lang="pl-PL" sz="1200" strike="noStrike" spc="-1">
                <a:solidFill>
                  <a:srgbClr val="8B8B8B"/>
                </a:solidFill>
                <a:uFill>
                  <a:solidFill>
                    <a:srgbClr val="FFFFFF"/>
                  </a:solidFill>
                </a:uFill>
                <a:latin typeface="Calibri"/>
              </a:rPr>
              <a:t>16-2-19</a:t>
            </a:r>
            <a:endParaRPr/>
          </a:p>
        </p:txBody>
      </p:sp>
      <p:sp>
        <p:nvSpPr>
          <p:cNvPr id="238" name="PlaceHolder 4"/>
          <p:cNvSpPr>
            <a:spLocks noGrp="1"/>
          </p:cNvSpPr>
          <p:nvPr>
            <p:ph type="ftr"/>
          </p:nvPr>
        </p:nvSpPr>
        <p:spPr>
          <a:xfrm>
            <a:off x="3124080" y="6356520"/>
            <a:ext cx="2895120" cy="364680"/>
          </a:xfrm>
          <a:prstGeom prst="rect">
            <a:avLst/>
          </a:prstGeom>
        </p:spPr>
        <p:txBody>
          <a:bodyPr anchor="ctr"/>
          <a:lstStyle/>
          <a:p>
            <a:endParaRPr/>
          </a:p>
        </p:txBody>
      </p:sp>
      <p:sp>
        <p:nvSpPr>
          <p:cNvPr id="239" name="PlaceHolder 5"/>
          <p:cNvSpPr>
            <a:spLocks noGrp="1"/>
          </p:cNvSpPr>
          <p:nvPr>
            <p:ph type="sldNum"/>
          </p:nvPr>
        </p:nvSpPr>
        <p:spPr>
          <a:xfrm>
            <a:off x="6553080" y="6356520"/>
            <a:ext cx="2133360" cy="364680"/>
          </a:xfrm>
          <a:prstGeom prst="rect">
            <a:avLst/>
          </a:prstGeom>
        </p:spPr>
        <p:txBody>
          <a:bodyPr anchor="ctr"/>
          <a:lstStyle/>
          <a:p>
            <a:pPr algn="r">
              <a:lnSpc>
                <a:spcPct val="100000"/>
              </a:lnSpc>
            </a:pPr>
            <a:fld id="{9782C05E-AF2F-4ADD-B4FE-1FA5091ED8A5}" type="slidenum">
              <a:rPr lang="pl-PL" sz="1200" strike="noStrike" spc="-1">
                <a:solidFill>
                  <a:srgbClr val="8B8B8B"/>
                </a:solidFill>
                <a:uFill>
                  <a:solidFill>
                    <a:srgbClr val="FFFFFF"/>
                  </a:solidFill>
                </a:uFill>
                <a:latin typeface="Calibri"/>
              </a:rPr>
              <a:t>‹#›</a:t>
            </a:fld>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4"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pl-PL" sz="4400" strike="noStrike" spc="-1">
                <a:solidFill>
                  <a:srgbClr val="000000"/>
                </a:solidFill>
                <a:uFill>
                  <a:solidFill>
                    <a:srgbClr val="FFFFFF"/>
                  </a:solidFill>
                </a:uFill>
                <a:latin typeface="Calibri"/>
              </a:rPr>
              <a:t>Kliknij, aby edytować styl</a:t>
            </a:r>
            <a:endParaRPr/>
          </a:p>
        </p:txBody>
      </p:sp>
      <p:sp>
        <p:nvSpPr>
          <p:cNvPr id="275" name="PlaceHolder 2"/>
          <p:cNvSpPr>
            <a:spLocks noGrp="1"/>
          </p:cNvSpPr>
          <p:nvPr>
            <p:ph type="body"/>
          </p:nvPr>
        </p:nvSpPr>
        <p:spPr>
          <a:xfrm>
            <a:off x="457200" y="1600200"/>
            <a:ext cx="8229240" cy="4525560"/>
          </a:xfrm>
          <a:prstGeom prst="rect">
            <a:avLst/>
          </a:prstGeom>
        </p:spPr>
        <p:txBody>
          <a:bodyPr/>
          <a:lstStyle/>
          <a:p>
            <a:pPr marL="432000" indent="-324000">
              <a:buClr>
                <a:srgbClr val="FFFFFF"/>
              </a:buClr>
              <a:buSzPct val="45000"/>
              <a:buFont typeface="StarSymbol"/>
              <a:buChar char=""/>
            </a:pPr>
            <a:r>
              <a:rPr lang="pl-PL" sz="3200" strike="noStrike" spc="-1">
                <a:solidFill>
                  <a:srgbClr val="000000"/>
                </a:solidFill>
                <a:uFill>
                  <a:solidFill>
                    <a:srgbClr val="FFFFFF"/>
                  </a:solidFill>
                </a:uFill>
                <a:latin typeface="Calibri"/>
              </a:rPr>
              <a:t>Kliknij, aby edytować format tekstu konspektu</a:t>
            </a:r>
            <a:endParaRPr/>
          </a:p>
          <a:p>
            <a:pPr marL="864000" lvl="1" indent="-324000">
              <a:buClr>
                <a:srgbClr val="FFFFFF"/>
              </a:buClr>
              <a:buSzPct val="75000"/>
              <a:buFont typeface="StarSymbol"/>
              <a:buChar char=""/>
            </a:pPr>
            <a:r>
              <a:rPr lang="pl-PL" sz="3200" strike="noStrike" spc="-1">
                <a:solidFill>
                  <a:srgbClr val="000000"/>
                </a:solidFill>
                <a:uFill>
                  <a:solidFill>
                    <a:srgbClr val="FFFFFF"/>
                  </a:solidFill>
                </a:uFill>
                <a:latin typeface="Calibri"/>
              </a:rPr>
              <a:t>Drugi poziom konspektu</a:t>
            </a:r>
            <a:endParaRPr/>
          </a:p>
          <a:p>
            <a:pPr marL="1296000" lvl="2" indent="-288000">
              <a:buClr>
                <a:srgbClr val="FFFFFF"/>
              </a:buClr>
              <a:buSzPct val="45000"/>
              <a:buFont typeface="StarSymbol"/>
              <a:buChar char=""/>
            </a:pPr>
            <a:r>
              <a:rPr lang="pl-PL" sz="3200" strike="noStrike" spc="-1">
                <a:solidFill>
                  <a:srgbClr val="000000"/>
                </a:solidFill>
                <a:uFill>
                  <a:solidFill>
                    <a:srgbClr val="FFFFFF"/>
                  </a:solidFill>
                </a:uFill>
                <a:latin typeface="Calibri"/>
              </a:rPr>
              <a:t>Trzeci poziom konspektu</a:t>
            </a:r>
            <a:endParaRPr/>
          </a:p>
          <a:p>
            <a:pPr marL="1728000" lvl="3" indent="-216000">
              <a:buClr>
                <a:srgbClr val="FFFFFF"/>
              </a:buClr>
              <a:buSzPct val="75000"/>
              <a:buFont typeface="StarSymbol"/>
              <a:buChar char=""/>
            </a:pPr>
            <a:r>
              <a:rPr lang="pl-PL" sz="3200" strike="noStrike" spc="-1">
                <a:solidFill>
                  <a:srgbClr val="000000"/>
                </a:solidFill>
                <a:uFill>
                  <a:solidFill>
                    <a:srgbClr val="FFFFFF"/>
                  </a:solidFill>
                </a:uFill>
                <a:latin typeface="Calibri"/>
              </a:rPr>
              <a:t>Czwarty poziom konspektu</a:t>
            </a:r>
            <a:endParaRPr/>
          </a:p>
          <a:p>
            <a:pPr marL="2160000" lvl="4" indent="-216000">
              <a:buClr>
                <a:srgbClr val="FFFFFF"/>
              </a:buClr>
              <a:buSzPct val="45000"/>
              <a:buFont typeface="StarSymbol"/>
              <a:buChar char=""/>
            </a:pPr>
            <a:r>
              <a:rPr lang="pl-PL" sz="3200" strike="noStrike" spc="-1">
                <a:solidFill>
                  <a:srgbClr val="000000"/>
                </a:solidFill>
                <a:uFill>
                  <a:solidFill>
                    <a:srgbClr val="FFFFFF"/>
                  </a:solidFill>
                </a:uFill>
                <a:latin typeface="Calibri"/>
              </a:rPr>
              <a:t>Piąty poziom konspektu</a:t>
            </a:r>
            <a:endParaRPr/>
          </a:p>
          <a:p>
            <a:pPr marL="2592000" lvl="5" indent="-216000">
              <a:buClr>
                <a:srgbClr val="FFFFFF"/>
              </a:buClr>
              <a:buSzPct val="45000"/>
              <a:buFont typeface="StarSymbol"/>
              <a:buChar char=""/>
            </a:pPr>
            <a:r>
              <a:rPr lang="pl-PL" sz="3200" strike="noStrike" spc="-1">
                <a:solidFill>
                  <a:srgbClr val="000000"/>
                </a:solidFill>
                <a:uFill>
                  <a:solidFill>
                    <a:srgbClr val="FFFFFF"/>
                  </a:solidFill>
                </a:uFill>
                <a:latin typeface="Calibri"/>
              </a:rPr>
              <a:t>Szósty poziom konspektu</a:t>
            </a:r>
            <a:endParaRPr/>
          </a:p>
          <a:p>
            <a:pPr marL="343080" indent="-342720">
              <a:lnSpc>
                <a:spcPct val="100000"/>
              </a:lnSpc>
              <a:buFont typeface="Arial"/>
              <a:buChar char="•"/>
            </a:pPr>
            <a:r>
              <a:rPr lang="pl-PL" sz="3200" strike="noStrike" spc="-1">
                <a:solidFill>
                  <a:srgbClr val="000000"/>
                </a:solidFill>
                <a:uFill>
                  <a:solidFill>
                    <a:srgbClr val="FFFFFF"/>
                  </a:solidFill>
                </a:uFill>
                <a:latin typeface="Calibri"/>
              </a:rPr>
              <a:t>Siódmy poziom konspektuKliknij, aby edytować style wzorca tekstu</a:t>
            </a:r>
            <a:endParaRPr/>
          </a:p>
          <a:p>
            <a:pPr marL="743040" lvl="1" indent="-285480">
              <a:lnSpc>
                <a:spcPct val="100000"/>
              </a:lnSpc>
              <a:buFont typeface="Arial"/>
              <a:buChar char="–"/>
            </a:pPr>
            <a:r>
              <a:rPr lang="pl-PL" sz="2800" strike="noStrike" spc="-1">
                <a:solidFill>
                  <a:srgbClr val="000000"/>
                </a:solidFill>
                <a:uFill>
                  <a:solidFill>
                    <a:srgbClr val="FFFFFF"/>
                  </a:solidFill>
                </a:uFill>
                <a:latin typeface="Calibri"/>
              </a:rPr>
              <a:t>Drugi poziom</a:t>
            </a:r>
            <a:endParaRPr/>
          </a:p>
          <a:p>
            <a:pPr marL="1143000" lvl="2" indent="-228240">
              <a:lnSpc>
                <a:spcPct val="100000"/>
              </a:lnSpc>
              <a:buFont typeface="Arial"/>
              <a:buChar char="•"/>
            </a:pPr>
            <a:r>
              <a:rPr lang="pl-PL" sz="2400" strike="noStrike" spc="-1">
                <a:solidFill>
                  <a:srgbClr val="000000"/>
                </a:solidFill>
                <a:uFill>
                  <a:solidFill>
                    <a:srgbClr val="FFFFFF"/>
                  </a:solidFill>
                </a:uFill>
                <a:latin typeface="Calibri"/>
              </a:rPr>
              <a:t>Trzeci poziom</a:t>
            </a:r>
            <a:endParaRPr/>
          </a:p>
          <a:p>
            <a:pPr marL="1600200" lvl="3" indent="-228240">
              <a:lnSpc>
                <a:spcPct val="100000"/>
              </a:lnSpc>
              <a:buFont typeface="Arial"/>
              <a:buChar char="–"/>
            </a:pPr>
            <a:r>
              <a:rPr lang="pl-PL" sz="2000" strike="noStrike" spc="-1">
                <a:solidFill>
                  <a:srgbClr val="000000"/>
                </a:solidFill>
                <a:uFill>
                  <a:solidFill>
                    <a:srgbClr val="FFFFFF"/>
                  </a:solidFill>
                </a:uFill>
                <a:latin typeface="Calibri"/>
              </a:rPr>
              <a:t>Czwarty poziom</a:t>
            </a:r>
            <a:endParaRPr/>
          </a:p>
          <a:p>
            <a:pPr marL="2057400" lvl="4" indent="-228240">
              <a:lnSpc>
                <a:spcPct val="100000"/>
              </a:lnSpc>
              <a:buFont typeface="Arial"/>
              <a:buChar char="»"/>
            </a:pPr>
            <a:r>
              <a:rPr lang="pl-PL" sz="2000" strike="noStrike" spc="-1">
                <a:solidFill>
                  <a:srgbClr val="000000"/>
                </a:solidFill>
                <a:uFill>
                  <a:solidFill>
                    <a:srgbClr val="FFFFFF"/>
                  </a:solidFill>
                </a:uFill>
                <a:latin typeface="Calibri"/>
              </a:rPr>
              <a:t>Piąty poziom</a:t>
            </a:r>
            <a:endParaRPr/>
          </a:p>
        </p:txBody>
      </p:sp>
      <p:sp>
        <p:nvSpPr>
          <p:cNvPr id="276" name="PlaceHolder 3"/>
          <p:cNvSpPr>
            <a:spLocks noGrp="1"/>
          </p:cNvSpPr>
          <p:nvPr>
            <p:ph type="dt"/>
          </p:nvPr>
        </p:nvSpPr>
        <p:spPr>
          <a:xfrm>
            <a:off x="457200" y="6356520"/>
            <a:ext cx="2133360" cy="364680"/>
          </a:xfrm>
          <a:prstGeom prst="rect">
            <a:avLst/>
          </a:prstGeom>
        </p:spPr>
        <p:txBody>
          <a:bodyPr anchor="ctr"/>
          <a:lstStyle/>
          <a:p>
            <a:pPr>
              <a:lnSpc>
                <a:spcPct val="100000"/>
              </a:lnSpc>
            </a:pPr>
            <a:r>
              <a:rPr lang="pl-PL" sz="1200" strike="noStrike" spc="-1">
                <a:solidFill>
                  <a:srgbClr val="8B8B8B"/>
                </a:solidFill>
                <a:uFill>
                  <a:solidFill>
                    <a:srgbClr val="FFFFFF"/>
                  </a:solidFill>
                </a:uFill>
                <a:latin typeface="Calibri"/>
              </a:rPr>
              <a:t>16-2-19</a:t>
            </a:r>
            <a:endParaRPr/>
          </a:p>
        </p:txBody>
      </p:sp>
      <p:sp>
        <p:nvSpPr>
          <p:cNvPr id="277" name="PlaceHolder 4"/>
          <p:cNvSpPr>
            <a:spLocks noGrp="1"/>
          </p:cNvSpPr>
          <p:nvPr>
            <p:ph type="ftr"/>
          </p:nvPr>
        </p:nvSpPr>
        <p:spPr>
          <a:xfrm>
            <a:off x="3124080" y="6356520"/>
            <a:ext cx="2895120" cy="364680"/>
          </a:xfrm>
          <a:prstGeom prst="rect">
            <a:avLst/>
          </a:prstGeom>
        </p:spPr>
        <p:txBody>
          <a:bodyPr anchor="ctr"/>
          <a:lstStyle/>
          <a:p>
            <a:endParaRPr/>
          </a:p>
        </p:txBody>
      </p:sp>
      <p:sp>
        <p:nvSpPr>
          <p:cNvPr id="278" name="PlaceHolder 5"/>
          <p:cNvSpPr>
            <a:spLocks noGrp="1"/>
          </p:cNvSpPr>
          <p:nvPr>
            <p:ph type="sldNum"/>
          </p:nvPr>
        </p:nvSpPr>
        <p:spPr>
          <a:xfrm>
            <a:off x="6553080" y="6356520"/>
            <a:ext cx="2133360" cy="364680"/>
          </a:xfrm>
          <a:prstGeom prst="rect">
            <a:avLst/>
          </a:prstGeom>
        </p:spPr>
        <p:txBody>
          <a:bodyPr anchor="ctr"/>
          <a:lstStyle/>
          <a:p>
            <a:pPr algn="r">
              <a:lnSpc>
                <a:spcPct val="100000"/>
              </a:lnSpc>
            </a:pPr>
            <a:fld id="{7424F7CC-ACD1-4BAE-B5F7-C775D792981A}" type="slidenum">
              <a:rPr lang="pl-PL" sz="1200" strike="noStrike" spc="-1">
                <a:solidFill>
                  <a:srgbClr val="8B8B8B"/>
                </a:solidFill>
                <a:uFill>
                  <a:solidFill>
                    <a:srgbClr val="FFFFFF"/>
                  </a:solidFill>
                </a:uFill>
                <a:latin typeface="Calibri"/>
              </a:rPr>
              <a:t>‹#›</a:t>
            </a:fld>
            <a:endParaRP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9.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18" name="Obraz 5"/>
          <p:cNvPicPr/>
          <p:nvPr/>
        </p:nvPicPr>
        <p:blipFill>
          <a:blip r:embed="rId3"/>
          <a:stretch/>
        </p:blipFill>
        <p:spPr>
          <a:xfrm>
            <a:off x="251640" y="260640"/>
            <a:ext cx="4680000" cy="468720"/>
          </a:xfrm>
          <a:prstGeom prst="rect">
            <a:avLst/>
          </a:prstGeom>
          <a:ln>
            <a:noFill/>
          </a:ln>
        </p:spPr>
      </p:pic>
      <p:sp>
        <p:nvSpPr>
          <p:cNvPr id="319" name="CustomShape 1"/>
          <p:cNvSpPr/>
          <p:nvPr/>
        </p:nvSpPr>
        <p:spPr>
          <a:xfrm>
            <a:off x="785880" y="2853000"/>
            <a:ext cx="7772040" cy="106128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p:style>
        <p:txBody>
          <a:bodyPr anchor="ctr"/>
          <a:lstStyle/>
          <a:p>
            <a:pPr algn="r">
              <a:lnSpc>
                <a:spcPct val="100000"/>
              </a:lnSpc>
            </a:pPr>
            <a:r>
              <a:rPr lang="pl-PL" sz="4000" b="1" strike="noStrike" spc="-1">
                <a:solidFill>
                  <a:srgbClr val="000000"/>
                </a:solidFill>
                <a:uFill>
                  <a:solidFill>
                    <a:srgbClr val="FFFFFF"/>
                  </a:solidFill>
                </a:uFill>
                <a:latin typeface="Verdana"/>
                <a:ea typeface="Verdana"/>
              </a:rPr>
              <a:t>Zintegrowane Inwestycje Terytorialne Aglomeracji Jeleniogórskiej</a:t>
            </a:r>
            <a:endParaRPr/>
          </a:p>
        </p:txBody>
      </p:sp>
      <p:sp>
        <p:nvSpPr>
          <p:cNvPr id="320" name="CustomShape 2"/>
          <p:cNvSpPr/>
          <p:nvPr/>
        </p:nvSpPr>
        <p:spPr>
          <a:xfrm>
            <a:off x="1619640" y="4437000"/>
            <a:ext cx="6938280" cy="82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pl-PL" sz="2400" strike="noStrike" spc="-1">
                <a:solidFill>
                  <a:srgbClr val="000000"/>
                </a:solidFill>
                <a:uFill>
                  <a:solidFill>
                    <a:srgbClr val="FFFFFF"/>
                  </a:solidFill>
                </a:uFill>
                <a:latin typeface="Calibri"/>
              </a:rPr>
              <a:t>Wydział Zarządzania Zintegrowanymi Inwestycjami Terytorialnymi Aglomeracji Jeleniogórskiej</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aphicFrame>
        <p:nvGraphicFramePr>
          <p:cNvPr id="352" name="Table 1"/>
          <p:cNvGraphicFramePr/>
          <p:nvPr>
            <p:extLst>
              <p:ext uri="{D42A27DB-BD31-4B8C-83A1-F6EECF244321}">
                <p14:modId xmlns:p14="http://schemas.microsoft.com/office/powerpoint/2010/main" val="1536365714"/>
              </p:ext>
            </p:extLst>
          </p:nvPr>
        </p:nvGraphicFramePr>
        <p:xfrm>
          <a:off x="360" y="1299990"/>
          <a:ext cx="9143640" cy="5056495"/>
        </p:xfrm>
        <a:graphic>
          <a:graphicData uri="http://schemas.openxmlformats.org/drawingml/2006/table">
            <a:tbl>
              <a:tblPr/>
              <a:tblGrid>
                <a:gridCol w="7187040"/>
                <a:gridCol w="1956600"/>
              </a:tblGrid>
              <a:tr h="955666">
                <a:tc>
                  <a:txBody>
                    <a:bodyPr/>
                    <a:lstStyle/>
                    <a:p>
                      <a:pPr algn="ctr">
                        <a:lnSpc>
                          <a:spcPct val="100000"/>
                        </a:lnSpc>
                      </a:pPr>
                      <a:endParaRPr lang="pl-PL" sz="2400" b="1" strike="noStrike" spc="-1" dirty="0" smtClean="0">
                        <a:solidFill>
                          <a:srgbClr val="FFFFFF"/>
                        </a:solidFill>
                        <a:uFill>
                          <a:solidFill>
                            <a:srgbClr val="FFFFFF"/>
                          </a:solidFill>
                        </a:uFill>
                        <a:latin typeface="Calibri"/>
                      </a:endParaRPr>
                    </a:p>
                    <a:p>
                      <a:pPr algn="ctr">
                        <a:lnSpc>
                          <a:spcPct val="100000"/>
                        </a:lnSpc>
                      </a:pPr>
                      <a:r>
                        <a:rPr lang="pl-PL" sz="2400" b="1" strike="noStrike" spc="-1" dirty="0" smtClean="0">
                          <a:solidFill>
                            <a:srgbClr val="FFFFFF"/>
                          </a:solidFill>
                          <a:uFill>
                            <a:solidFill>
                              <a:srgbClr val="FFFFFF"/>
                            </a:solidFill>
                          </a:uFill>
                          <a:latin typeface="Calibri"/>
                        </a:rPr>
                        <a:t>Nazwa wskaźnika</a:t>
                      </a:r>
                    </a:p>
                    <a:p>
                      <a:pPr algn="ctr">
                        <a:lnSpc>
                          <a:spcPct val="100000"/>
                        </a:lnSpc>
                      </a:pPr>
                      <a:endParaRPr sz="2400" dirty="0"/>
                    </a:p>
                  </a:txBody>
                  <a:tcPr marL="34200" marR="34920">
                    <a:lnL w="12240">
                      <a:solidFill>
                        <a:srgbClr val="FFFFFF"/>
                      </a:solidFill>
                    </a:lnL>
                    <a:lnR w="12240">
                      <a:solidFill>
                        <a:srgbClr val="FFFFFF"/>
                      </a:solidFill>
                    </a:lnR>
                    <a:lnT w="12240">
                      <a:solidFill>
                        <a:srgbClr val="FFFFFF"/>
                      </a:solidFill>
                    </a:lnT>
                    <a:lnB w="38160">
                      <a:solidFill>
                        <a:srgbClr val="FFFFFF"/>
                      </a:solidFill>
                    </a:lnB>
                    <a:solidFill>
                      <a:schemeClr val="tx2">
                        <a:lumMod val="60000"/>
                        <a:lumOff val="40000"/>
                      </a:schemeClr>
                    </a:solidFill>
                  </a:tcPr>
                </a:tc>
                <a:tc>
                  <a:txBody>
                    <a:bodyPr/>
                    <a:lstStyle/>
                    <a:p>
                      <a:pPr algn="ctr">
                        <a:lnSpc>
                          <a:spcPct val="100000"/>
                        </a:lnSpc>
                      </a:pPr>
                      <a:endParaRPr lang="pl-PL" sz="2400" b="1" strike="noStrike" spc="-1" dirty="0" smtClean="0">
                        <a:solidFill>
                          <a:srgbClr val="FFFFFF"/>
                        </a:solidFill>
                        <a:uFill>
                          <a:solidFill>
                            <a:srgbClr val="FFFFFF"/>
                          </a:solidFill>
                        </a:uFill>
                        <a:latin typeface="Calibri"/>
                      </a:endParaRPr>
                    </a:p>
                    <a:p>
                      <a:pPr algn="ctr">
                        <a:lnSpc>
                          <a:spcPct val="100000"/>
                        </a:lnSpc>
                      </a:pPr>
                      <a:r>
                        <a:rPr lang="pl-PL" sz="2400" b="1" strike="noStrike" spc="-1" dirty="0" smtClean="0">
                          <a:solidFill>
                            <a:srgbClr val="FFFFFF"/>
                          </a:solidFill>
                          <a:uFill>
                            <a:solidFill>
                              <a:srgbClr val="FFFFFF"/>
                            </a:solidFill>
                          </a:uFill>
                          <a:latin typeface="Calibri"/>
                        </a:rPr>
                        <a:t>Typ </a:t>
                      </a:r>
                      <a:r>
                        <a:rPr lang="pl-PL" sz="2400" b="1" strike="noStrike" spc="-1" dirty="0">
                          <a:solidFill>
                            <a:srgbClr val="FFFFFF"/>
                          </a:solidFill>
                          <a:uFill>
                            <a:solidFill>
                              <a:srgbClr val="FFFFFF"/>
                            </a:solidFill>
                          </a:uFill>
                          <a:latin typeface="Calibri"/>
                        </a:rPr>
                        <a:t>wskaźnika</a:t>
                      </a:r>
                      <a:endParaRPr sz="2400" dirty="0"/>
                    </a:p>
                  </a:txBody>
                  <a:tcPr marL="34200" marR="34920">
                    <a:lnL w="12240">
                      <a:solidFill>
                        <a:srgbClr val="FFFFFF"/>
                      </a:solidFill>
                    </a:lnL>
                    <a:lnR w="12240">
                      <a:solidFill>
                        <a:srgbClr val="FFFFFF"/>
                      </a:solidFill>
                    </a:lnR>
                    <a:lnT w="12240">
                      <a:solidFill>
                        <a:srgbClr val="FFFFFF"/>
                      </a:solidFill>
                    </a:lnT>
                    <a:lnB w="38160">
                      <a:solidFill>
                        <a:srgbClr val="FFFFFF"/>
                      </a:solidFill>
                    </a:lnB>
                    <a:solidFill>
                      <a:schemeClr val="tx2">
                        <a:lumMod val="60000"/>
                        <a:lumOff val="40000"/>
                      </a:schemeClr>
                    </a:solidFill>
                  </a:tcPr>
                </a:tc>
              </a:tr>
              <a:tr h="1070034">
                <a:tc>
                  <a:txBody>
                    <a:bodyPr/>
                    <a:lstStyle/>
                    <a:p>
                      <a:pPr algn="ctr">
                        <a:lnSpc>
                          <a:spcPct val="100000"/>
                        </a:lnSpc>
                      </a:pPr>
                      <a:r>
                        <a:rPr lang="pl-PL" sz="2000" b="1" dirty="0" smtClean="0">
                          <a:solidFill>
                            <a:schemeClr val="bg1"/>
                          </a:solidFill>
                        </a:rPr>
                        <a:t>Liczba wspartych obiektów infrastruktury edukacji ogólnej</a:t>
                      </a:r>
                      <a:endParaRPr sz="2000" b="1" dirty="0">
                        <a:solidFill>
                          <a:schemeClr val="bg1"/>
                        </a:solidFill>
                      </a:endParaRPr>
                    </a:p>
                  </a:txBody>
                  <a:tcPr marL="34200" marR="3492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002060"/>
                    </a:solidFill>
                  </a:tcPr>
                </a:tc>
                <a:tc>
                  <a:txBody>
                    <a:bodyPr/>
                    <a:lstStyle/>
                    <a:p>
                      <a:pPr algn="ctr">
                        <a:lnSpc>
                          <a:spcPct val="100000"/>
                        </a:lnSpc>
                      </a:pPr>
                      <a:r>
                        <a:rPr lang="pl-PL" sz="2000" strike="noStrike" spc="-1">
                          <a:solidFill>
                            <a:srgbClr val="000000"/>
                          </a:solidFill>
                          <a:uFill>
                            <a:solidFill>
                              <a:srgbClr val="FFFFFF"/>
                            </a:solidFill>
                          </a:uFill>
                          <a:latin typeface="Calibri"/>
                        </a:rPr>
                        <a:t>Produktu</a:t>
                      </a:r>
                      <a:endParaRPr sz="2000"/>
                    </a:p>
                  </a:txBody>
                  <a:tcPr marL="34200" marR="3492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r>
              <a:tr h="1127572">
                <a:tc>
                  <a:txBody>
                    <a:bodyPr/>
                    <a:lstStyle/>
                    <a:p>
                      <a:pPr algn="ctr"/>
                      <a:r>
                        <a:rPr lang="pl-PL" sz="2000" b="1" kern="1200" dirty="0" smtClean="0">
                          <a:solidFill>
                            <a:schemeClr val="bg1"/>
                          </a:solidFill>
                          <a:effectLst/>
                          <a:latin typeface="+mn-lt"/>
                          <a:ea typeface="+mn-ea"/>
                          <a:cs typeface="+mn-cs"/>
                        </a:rPr>
                        <a:t>Liczba użytkowników infrastruktury edukacyjnej wspartej w programie</a:t>
                      </a:r>
                      <a:endParaRPr sz="2000" dirty="0">
                        <a:solidFill>
                          <a:schemeClr val="bg1"/>
                        </a:solidFill>
                      </a:endParaRPr>
                    </a:p>
                  </a:txBody>
                  <a:tcPr marL="34200" marR="34920">
                    <a:lnL w="12240">
                      <a:solidFill>
                        <a:srgbClr val="FFFFFF"/>
                      </a:solidFill>
                    </a:lnL>
                    <a:lnR w="12240">
                      <a:solidFill>
                        <a:srgbClr val="FFFFFF"/>
                      </a:solidFill>
                    </a:lnR>
                    <a:lnT w="12240">
                      <a:solidFill>
                        <a:srgbClr val="FFFFFF"/>
                      </a:solidFill>
                    </a:lnT>
                    <a:lnB w="12240">
                      <a:solidFill>
                        <a:srgbClr val="FFFFFF"/>
                      </a:solidFill>
                    </a:lnB>
                    <a:solidFill>
                      <a:srgbClr val="002060"/>
                    </a:solidFill>
                  </a:tcPr>
                </a:tc>
                <a:tc>
                  <a:txBody>
                    <a:bodyPr/>
                    <a:lstStyle/>
                    <a:p>
                      <a:pPr algn="ctr">
                        <a:lnSpc>
                          <a:spcPct val="100000"/>
                        </a:lnSpc>
                      </a:pPr>
                      <a:r>
                        <a:rPr lang="pl-PL" sz="2000" strike="noStrike" spc="-1" dirty="0">
                          <a:solidFill>
                            <a:srgbClr val="000000"/>
                          </a:solidFill>
                          <a:uFill>
                            <a:solidFill>
                              <a:srgbClr val="FFFFFF"/>
                            </a:solidFill>
                          </a:uFill>
                          <a:latin typeface="Calibri"/>
                        </a:rPr>
                        <a:t>Produktu</a:t>
                      </a:r>
                      <a:endParaRPr sz="2000" dirty="0"/>
                    </a:p>
                  </a:txBody>
                  <a:tcPr marL="34200" marR="3492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1670169">
                <a:tc>
                  <a:txBody>
                    <a:bodyPr/>
                    <a:lstStyle/>
                    <a:p>
                      <a:pPr algn="ctr"/>
                      <a:r>
                        <a:rPr lang="pl-PL" sz="2000" b="1" kern="1200" dirty="0" smtClean="0">
                          <a:solidFill>
                            <a:schemeClr val="bg1"/>
                          </a:solidFill>
                          <a:effectLst/>
                          <a:latin typeface="+mn-lt"/>
                          <a:ea typeface="+mn-ea"/>
                          <a:cs typeface="+mn-cs"/>
                        </a:rPr>
                        <a:t>Opieka nad dziećmi i edukacja: Liczba miejsc w objętej wsparciem infrastrukturze w zakresie opieki nad dziećmi lub infrastrukturze edukacyjnej</a:t>
                      </a:r>
                      <a:endParaRPr sz="2000" dirty="0">
                        <a:solidFill>
                          <a:schemeClr val="bg1"/>
                        </a:solidFill>
                      </a:endParaRPr>
                    </a:p>
                  </a:txBody>
                  <a:tcPr marL="34200" marR="34920">
                    <a:lnL w="12240">
                      <a:solidFill>
                        <a:srgbClr val="FFFFFF"/>
                      </a:solidFill>
                    </a:lnL>
                    <a:lnR w="12240">
                      <a:solidFill>
                        <a:srgbClr val="FFFFFF"/>
                      </a:solidFill>
                    </a:lnR>
                    <a:lnT w="12240">
                      <a:solidFill>
                        <a:srgbClr val="FFFFFF"/>
                      </a:solidFill>
                    </a:lnT>
                    <a:lnB w="12240">
                      <a:solidFill>
                        <a:srgbClr val="FFFFFF"/>
                      </a:solidFill>
                    </a:lnB>
                    <a:solidFill>
                      <a:srgbClr val="002060"/>
                    </a:solidFill>
                  </a:tcPr>
                </a:tc>
                <a:tc>
                  <a:txBody>
                    <a:bodyPr/>
                    <a:lstStyle/>
                    <a:p>
                      <a:pPr algn="ctr">
                        <a:lnSpc>
                          <a:spcPct val="100000"/>
                        </a:lnSpc>
                      </a:pPr>
                      <a:r>
                        <a:rPr lang="pl-PL" sz="2000" strike="noStrike" spc="-1" dirty="0" smtClean="0">
                          <a:solidFill>
                            <a:srgbClr val="000000"/>
                          </a:solidFill>
                          <a:uFill>
                            <a:solidFill>
                              <a:srgbClr val="FFFFFF"/>
                            </a:solidFill>
                          </a:uFill>
                          <a:latin typeface="Calibri"/>
                        </a:rPr>
                        <a:t>Produktu</a:t>
                      </a:r>
                      <a:endParaRPr lang="pl-PL" sz="2000" dirty="0"/>
                    </a:p>
                  </a:txBody>
                  <a:tcPr marL="34200" marR="3492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pic>
        <p:nvPicPr>
          <p:cNvPr id="353" name="Picture 2"/>
          <p:cNvPicPr/>
          <p:nvPr/>
        </p:nvPicPr>
        <p:blipFill>
          <a:blip r:embed="rId3"/>
          <a:stretch/>
        </p:blipFill>
        <p:spPr>
          <a:xfrm>
            <a:off x="4462560" y="260640"/>
            <a:ext cx="4681080" cy="4694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54" name="TextShape 1"/>
          <p:cNvSpPr txBox="1"/>
          <p:nvPr/>
        </p:nvSpPr>
        <p:spPr>
          <a:xfrm>
            <a:off x="323640" y="1125180"/>
            <a:ext cx="8362800" cy="1223640"/>
          </a:xfrm>
          <a:prstGeom prst="rect">
            <a:avLst/>
          </a:prstGeom>
          <a:noFill/>
          <a:ln>
            <a:noFill/>
          </a:ln>
        </p:spPr>
        <p:txBody>
          <a:bodyPr anchor="ctr"/>
          <a:lstStyle/>
          <a:p>
            <a:pPr algn="ctr">
              <a:lnSpc>
                <a:spcPct val="100000"/>
              </a:lnSpc>
            </a:pPr>
            <a:r>
              <a:rPr lang="pl-PL" sz="3200" b="1" strike="noStrike" spc="-1" dirty="0" smtClean="0">
                <a:solidFill>
                  <a:srgbClr val="000000"/>
                </a:solidFill>
                <a:uFill>
                  <a:solidFill>
                    <a:srgbClr val="FFFFFF"/>
                  </a:solidFill>
                </a:uFill>
                <a:latin typeface="Calibri"/>
              </a:rPr>
              <a:t>KRYTERIUM </a:t>
            </a:r>
            <a:r>
              <a:rPr lang="pl-PL" sz="3200" b="1" strike="noStrike" spc="-1" dirty="0">
                <a:solidFill>
                  <a:srgbClr val="000000"/>
                </a:solidFill>
                <a:uFill>
                  <a:solidFill>
                    <a:srgbClr val="FFFFFF"/>
                  </a:solidFill>
                </a:uFill>
                <a:latin typeface="Calibri"/>
              </a:rPr>
              <a:t>NR 3</a:t>
            </a:r>
            <a:r>
              <a:rPr lang="pl-PL" sz="3200" strike="noStrike" spc="-1" dirty="0">
                <a:solidFill>
                  <a:srgbClr val="000000"/>
                </a:solidFill>
                <a:uFill>
                  <a:solidFill>
                    <a:srgbClr val="FFFFFF"/>
                  </a:solidFill>
                </a:uFill>
                <a:latin typeface="Calibri"/>
              </a:rPr>
              <a:t>
</a:t>
            </a:r>
            <a:r>
              <a:rPr lang="pl-PL" sz="3200" b="1" strike="noStrike" spc="-1" dirty="0">
                <a:solidFill>
                  <a:srgbClr val="000000"/>
                </a:solidFill>
                <a:uFill>
                  <a:solidFill>
                    <a:srgbClr val="FFFFFF"/>
                  </a:solidFill>
                </a:uFill>
                <a:latin typeface="Calibri"/>
              </a:rPr>
              <a:t>Wpływ projektu na realizację Strategii ZIT AJ</a:t>
            </a:r>
            <a:r>
              <a:rPr lang="pl-PL" sz="2800" strike="noStrike" spc="-1" dirty="0">
                <a:solidFill>
                  <a:srgbClr val="000000"/>
                </a:solidFill>
                <a:uFill>
                  <a:solidFill>
                    <a:srgbClr val="FFFFFF"/>
                  </a:solidFill>
                </a:uFill>
                <a:latin typeface="Calibri"/>
              </a:rPr>
              <a:t>
</a:t>
            </a:r>
            <a:endParaRPr dirty="0"/>
          </a:p>
        </p:txBody>
      </p:sp>
      <p:sp>
        <p:nvSpPr>
          <p:cNvPr id="355" name="CustomShape 2"/>
          <p:cNvSpPr/>
          <p:nvPr/>
        </p:nvSpPr>
        <p:spPr>
          <a:xfrm>
            <a:off x="0" y="2851560"/>
            <a:ext cx="9143640" cy="1686600"/>
          </a:xfrm>
          <a:prstGeom prst="rect">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txBody>
          <a:bodyPr lIns="709560" tIns="354240" rIns="709560" bIns="120960"/>
          <a:lstStyle/>
          <a:p>
            <a:pPr marL="171360" lvl="1" indent="-171000">
              <a:lnSpc>
                <a:spcPct val="90000"/>
              </a:lnSpc>
              <a:buFont typeface="StarSymbol"/>
              <a:buChar char=""/>
            </a:pPr>
            <a:r>
              <a:rPr lang="pl-PL" sz="1700" strike="noStrike" spc="-1">
                <a:solidFill>
                  <a:srgbClr val="000000"/>
                </a:solidFill>
                <a:uFill>
                  <a:solidFill>
                    <a:srgbClr val="FFFFFF"/>
                  </a:solidFill>
                </a:uFill>
                <a:latin typeface="Calibri"/>
              </a:rPr>
              <a:t>Weryfikowany będzie faktyczny wpływ przedsięwzięcia na minimalizację negatywnych zjawisk  opisanych w  Strategii ZIT AJ oraz faktyczny wpływ projektu na realizację zamierzeń strategicznych ZIT AJ. Sprawdzana  będzie zbieżność zapisów dokumentacji aplikacyjnej z zapisami Strategii ZIT AJ. Ocena w tym aspekcie będzie opisowa i będzie zawierała szczegółowe  uzasadnienie dla przyznanej liczby punktów.</a:t>
            </a:r>
            <a:endParaRPr/>
          </a:p>
        </p:txBody>
      </p:sp>
      <p:sp>
        <p:nvSpPr>
          <p:cNvPr id="356" name="CustomShape 3"/>
          <p:cNvSpPr/>
          <p:nvPr/>
        </p:nvSpPr>
        <p:spPr>
          <a:xfrm>
            <a:off x="457200" y="2394720"/>
            <a:ext cx="6400440" cy="707400"/>
          </a:xfrm>
          <a:prstGeom prst="roundRect">
            <a:avLst>
              <a:gd name="adj" fmla="val 16667"/>
            </a:avLst>
          </a:prstGeom>
          <a:solidFill>
            <a:schemeClr val="tx2">
              <a:lumMod val="5000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241920" tIns="34560" rIns="241920" bIns="34560" anchor="ctr"/>
          <a:lstStyle/>
          <a:p>
            <a:pPr>
              <a:lnSpc>
                <a:spcPct val="90000"/>
              </a:lnSpc>
            </a:pPr>
            <a:r>
              <a:rPr lang="pl-PL" sz="3200" b="1" strike="noStrike" spc="-1">
                <a:solidFill>
                  <a:srgbClr val="FFFFFF"/>
                </a:solidFill>
                <a:uFill>
                  <a:solidFill>
                    <a:srgbClr val="FFFFFF"/>
                  </a:solidFill>
                </a:uFill>
                <a:latin typeface="Calibri"/>
              </a:rPr>
              <a:t>Definicja kryterium </a:t>
            </a:r>
            <a:endParaRPr/>
          </a:p>
        </p:txBody>
      </p:sp>
      <p:sp>
        <p:nvSpPr>
          <p:cNvPr id="357" name="CustomShape 4"/>
          <p:cNvSpPr/>
          <p:nvPr/>
        </p:nvSpPr>
        <p:spPr>
          <a:xfrm>
            <a:off x="0" y="5122440"/>
            <a:ext cx="9143640" cy="1284840"/>
          </a:xfrm>
          <a:prstGeom prst="rect">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txBody>
          <a:bodyPr lIns="709560" tIns="354240" rIns="709560" bIns="120960"/>
          <a:lstStyle/>
          <a:p>
            <a:pPr marL="171360" lvl="1" indent="-171000">
              <a:lnSpc>
                <a:spcPct val="90000"/>
              </a:lnSpc>
              <a:buFont typeface="StarSymbol"/>
              <a:buChar char=""/>
            </a:pPr>
            <a:r>
              <a:rPr lang="pl-PL" sz="1700" strike="noStrike" spc="-1" dirty="0">
                <a:solidFill>
                  <a:srgbClr val="000000"/>
                </a:solidFill>
                <a:uFill>
                  <a:solidFill>
                    <a:srgbClr val="FFFFFF"/>
                  </a:solidFill>
                </a:uFill>
                <a:latin typeface="Calibri"/>
              </a:rPr>
              <a:t>Kryterium punktowe</a:t>
            </a:r>
            <a:endParaRPr dirty="0"/>
          </a:p>
          <a:p>
            <a:pPr marL="171360" lvl="1" indent="-171000">
              <a:lnSpc>
                <a:spcPct val="90000"/>
              </a:lnSpc>
              <a:buFont typeface="StarSymbol"/>
              <a:buChar char=""/>
            </a:pPr>
            <a:r>
              <a:rPr lang="pl-PL" sz="1700" strike="noStrike" spc="-1" dirty="0">
                <a:solidFill>
                  <a:srgbClr val="000000"/>
                </a:solidFill>
                <a:uFill>
                  <a:solidFill>
                    <a:srgbClr val="FFFFFF"/>
                  </a:solidFill>
                </a:uFill>
                <a:latin typeface="Calibri"/>
              </a:rPr>
              <a:t>skala punktowa od 0 do </a:t>
            </a:r>
            <a:r>
              <a:rPr lang="pl-PL" sz="1700" strike="noStrike" spc="-1" dirty="0" smtClean="0">
                <a:solidFill>
                  <a:srgbClr val="000000"/>
                </a:solidFill>
                <a:uFill>
                  <a:solidFill>
                    <a:srgbClr val="FFFFFF"/>
                  </a:solidFill>
                </a:uFill>
                <a:latin typeface="Calibri"/>
              </a:rPr>
              <a:t>25,5</a:t>
            </a:r>
            <a:endParaRPr dirty="0"/>
          </a:p>
          <a:p>
            <a:pPr>
              <a:lnSpc>
                <a:spcPct val="90000"/>
              </a:lnSpc>
            </a:pPr>
            <a:endParaRPr dirty="0"/>
          </a:p>
        </p:txBody>
      </p:sp>
      <p:sp>
        <p:nvSpPr>
          <p:cNvPr id="358" name="CustomShape 5"/>
          <p:cNvSpPr/>
          <p:nvPr/>
        </p:nvSpPr>
        <p:spPr>
          <a:xfrm>
            <a:off x="457200" y="4629960"/>
            <a:ext cx="6400440" cy="742680"/>
          </a:xfrm>
          <a:prstGeom prst="roundRect">
            <a:avLst>
              <a:gd name="adj" fmla="val 16667"/>
            </a:avLst>
          </a:prstGeom>
          <a:solidFill>
            <a:schemeClr val="tx2">
              <a:lumMod val="5000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241920" tIns="36360" rIns="241920" bIns="36360" anchor="ctr"/>
          <a:lstStyle/>
          <a:p>
            <a:pPr>
              <a:lnSpc>
                <a:spcPct val="90000"/>
              </a:lnSpc>
            </a:pPr>
            <a:r>
              <a:rPr lang="pl-PL" sz="2400" b="1" strike="noStrike" spc="-1">
                <a:solidFill>
                  <a:srgbClr val="FFFFFF"/>
                </a:solidFill>
                <a:uFill>
                  <a:solidFill>
                    <a:srgbClr val="FFFFFF"/>
                  </a:solidFill>
                </a:uFill>
                <a:latin typeface="Calibri"/>
              </a:rPr>
              <a:t>Opis znaczenia kryterium </a:t>
            </a:r>
            <a:endParaRPr/>
          </a:p>
        </p:txBody>
      </p:sp>
      <p:pic>
        <p:nvPicPr>
          <p:cNvPr id="359" name="Picture 2"/>
          <p:cNvPicPr/>
          <p:nvPr/>
        </p:nvPicPr>
        <p:blipFill>
          <a:blip r:embed="rId3"/>
          <a:stretch/>
        </p:blipFill>
        <p:spPr>
          <a:xfrm>
            <a:off x="3708000" y="39600"/>
            <a:ext cx="4978440" cy="4694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361" name="Obraz 3"/>
          <p:cNvPicPr/>
          <p:nvPr/>
        </p:nvPicPr>
        <p:blipFill>
          <a:blip r:embed="rId4"/>
          <a:stretch/>
        </p:blipFill>
        <p:spPr>
          <a:xfrm>
            <a:off x="4788000" y="260640"/>
            <a:ext cx="4355640" cy="436320"/>
          </a:xfrm>
          <a:prstGeom prst="rect">
            <a:avLst/>
          </a:prstGeom>
          <a:ln>
            <a:noFill/>
          </a:ln>
        </p:spPr>
      </p:pic>
      <p:sp>
        <p:nvSpPr>
          <p:cNvPr id="362" name="CustomShape 2"/>
          <p:cNvSpPr/>
          <p:nvPr/>
        </p:nvSpPr>
        <p:spPr>
          <a:xfrm>
            <a:off x="535320" y="1052640"/>
            <a:ext cx="7560360" cy="760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a:p>
          <a:p>
            <a:pPr algn="ctr">
              <a:lnSpc>
                <a:spcPct val="100000"/>
              </a:lnSpc>
            </a:pPr>
            <a:endParaRPr/>
          </a:p>
        </p:txBody>
      </p:sp>
      <p:graphicFrame>
        <p:nvGraphicFramePr>
          <p:cNvPr id="2" name="Tabela 1"/>
          <p:cNvGraphicFramePr>
            <a:graphicFrameLocks noGrp="1"/>
          </p:cNvGraphicFramePr>
          <p:nvPr>
            <p:extLst>
              <p:ext uri="{D42A27DB-BD31-4B8C-83A1-F6EECF244321}">
                <p14:modId xmlns:p14="http://schemas.microsoft.com/office/powerpoint/2010/main" val="637540882"/>
              </p:ext>
            </p:extLst>
          </p:nvPr>
        </p:nvGraphicFramePr>
        <p:xfrm>
          <a:off x="2" y="958465"/>
          <a:ext cx="9143999" cy="5719684"/>
        </p:xfrm>
        <a:graphic>
          <a:graphicData uri="http://schemas.openxmlformats.org/drawingml/2006/table">
            <a:tbl>
              <a:tblPr firstRow="1" firstCol="1" bandRow="1">
                <a:tableStyleId>{5C22544A-7EE6-4342-B048-85BDC9FD1C3A}</a:tableStyleId>
              </a:tblPr>
              <a:tblGrid>
                <a:gridCol w="1865566"/>
                <a:gridCol w="2045420"/>
                <a:gridCol w="2974554"/>
                <a:gridCol w="2258459"/>
              </a:tblGrid>
              <a:tr h="1586242">
                <a:tc>
                  <a:txBody>
                    <a:bodyPr/>
                    <a:lstStyle/>
                    <a:p>
                      <a:pPr>
                        <a:lnSpc>
                          <a:spcPct val="115000"/>
                        </a:lnSpc>
                        <a:spcAft>
                          <a:spcPts val="1000"/>
                        </a:spcAft>
                      </a:pPr>
                      <a:r>
                        <a:rPr lang="pl-PL" sz="1400" dirty="0">
                          <a:effectLst/>
                          <a:latin typeface="Calibri" panose="020F0502020204030204" pitchFamily="34" charset="0"/>
                        </a:rPr>
                        <a:t>Wyszczególnienie</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15" marR="61615" marT="0" marB="0">
                    <a:solidFill>
                      <a:srgbClr val="002060"/>
                    </a:solidFill>
                  </a:tcPr>
                </a:tc>
                <a:tc>
                  <a:txBody>
                    <a:bodyPr/>
                    <a:lstStyle/>
                    <a:p>
                      <a:pPr algn="ctr">
                        <a:lnSpc>
                          <a:spcPct val="115000"/>
                        </a:lnSpc>
                        <a:spcAft>
                          <a:spcPts val="1000"/>
                        </a:spcAft>
                      </a:pPr>
                      <a:r>
                        <a:rPr lang="pl-PL" sz="1400" dirty="0">
                          <a:effectLst/>
                          <a:latin typeface="Calibri" panose="020F0502020204030204" pitchFamily="34" charset="0"/>
                        </a:rPr>
                        <a:t>Wpływ projektu na podniesienie jakości nauczania w zakresie kompetencji kluczowych</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15" marR="61615" marT="0" marB="0">
                    <a:solidFill>
                      <a:srgbClr val="002060"/>
                    </a:solidFill>
                  </a:tcPr>
                </a:tc>
                <a:tc>
                  <a:txBody>
                    <a:bodyPr/>
                    <a:lstStyle/>
                    <a:p>
                      <a:pPr algn="ctr">
                        <a:lnSpc>
                          <a:spcPct val="115000"/>
                        </a:lnSpc>
                        <a:spcAft>
                          <a:spcPts val="1000"/>
                        </a:spcAft>
                      </a:pPr>
                      <a:r>
                        <a:rPr lang="pl-PL" sz="1400" dirty="0">
                          <a:effectLst/>
                          <a:latin typeface="Calibri" panose="020F0502020204030204" pitchFamily="34" charset="0"/>
                        </a:rPr>
                        <a:t>Realizacja projektu na obszarach charakteryzujących się niskim współczynnikiem </a:t>
                      </a:r>
                      <a:r>
                        <a:rPr lang="pl-PL" sz="1400" dirty="0" err="1">
                          <a:effectLst/>
                          <a:latin typeface="Calibri" panose="020F0502020204030204" pitchFamily="34" charset="0"/>
                        </a:rPr>
                        <a:t>skolaryzacji</a:t>
                      </a:r>
                      <a:r>
                        <a:rPr lang="pl-PL" sz="1400" dirty="0">
                          <a:effectLst/>
                          <a:latin typeface="Calibri" panose="020F0502020204030204" pitchFamily="34" charset="0"/>
                        </a:rPr>
                        <a:t> netto</a:t>
                      </a:r>
                    </a:p>
                    <a:p>
                      <a:pPr algn="ctr">
                        <a:lnSpc>
                          <a:spcPct val="115000"/>
                        </a:lnSpc>
                        <a:spcAft>
                          <a:spcPts val="1000"/>
                        </a:spcAft>
                      </a:pPr>
                      <a:r>
                        <a:rPr lang="pl-PL" sz="1400" dirty="0">
                          <a:effectLst/>
                          <a:latin typeface="Calibri" panose="020F0502020204030204" pitchFamily="34" charset="0"/>
                        </a:rPr>
                        <a:t>(Punktem odniesienia będzie średni współczynnik </a:t>
                      </a:r>
                      <a:r>
                        <a:rPr lang="pl-PL" sz="1400" dirty="0" err="1">
                          <a:effectLst/>
                          <a:latin typeface="Calibri" panose="020F0502020204030204" pitchFamily="34" charset="0"/>
                        </a:rPr>
                        <a:t>skolaryzacji</a:t>
                      </a:r>
                      <a:r>
                        <a:rPr lang="pl-PL" sz="1400" dirty="0">
                          <a:effectLst/>
                          <a:latin typeface="Calibri" panose="020F0502020204030204" pitchFamily="34" charset="0"/>
                        </a:rPr>
                        <a:t> netto w 2013 r. dla ZIT AJ (dane BDL)</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15" marR="61615" marT="0" marB="0">
                    <a:solidFill>
                      <a:srgbClr val="002060"/>
                    </a:solidFill>
                  </a:tcPr>
                </a:tc>
                <a:tc>
                  <a:txBody>
                    <a:bodyPr/>
                    <a:lstStyle/>
                    <a:p>
                      <a:pPr algn="ctr">
                        <a:lnSpc>
                          <a:spcPct val="115000"/>
                        </a:lnSpc>
                        <a:spcAft>
                          <a:spcPts val="1000"/>
                        </a:spcAft>
                      </a:pPr>
                      <a:r>
                        <a:rPr lang="pl-PL" sz="1400" dirty="0">
                          <a:effectLst/>
                          <a:latin typeface="Calibri" panose="020F0502020204030204" pitchFamily="34" charset="0"/>
                        </a:rPr>
                        <a:t>Wpływ projektu na realizację adekwatnych celów i wsparcie działań wskazanych w Strategii ZIT AJ</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15" marR="61615" marT="0" marB="0">
                    <a:solidFill>
                      <a:srgbClr val="002060"/>
                    </a:solidFill>
                  </a:tcPr>
                </a:tc>
              </a:tr>
              <a:tr h="871734">
                <a:tc>
                  <a:txBody>
                    <a:bodyPr/>
                    <a:lstStyle/>
                    <a:p>
                      <a:pPr>
                        <a:lnSpc>
                          <a:spcPct val="115000"/>
                        </a:lnSpc>
                        <a:spcAft>
                          <a:spcPts val="1000"/>
                        </a:spcAft>
                      </a:pPr>
                      <a:r>
                        <a:rPr lang="pl-PL" sz="1200" dirty="0">
                          <a:effectLst/>
                          <a:latin typeface="Calibri" panose="020F0502020204030204" pitchFamily="34" charset="0"/>
                        </a:rPr>
                        <a:t>0 (brak wpływu i wpływ nieznaczący)</a:t>
                      </a: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15" marR="61615" marT="0" marB="0">
                    <a:solidFill>
                      <a:srgbClr val="002060"/>
                    </a:solidFill>
                  </a:tcPr>
                </a:tc>
                <a:tc>
                  <a:txBody>
                    <a:bodyPr/>
                    <a:lstStyle/>
                    <a:p>
                      <a:pPr algn="ctr">
                        <a:lnSpc>
                          <a:spcPct val="115000"/>
                        </a:lnSpc>
                        <a:spcAft>
                          <a:spcPts val="1000"/>
                        </a:spcAft>
                      </a:pPr>
                      <a:r>
                        <a:rPr lang="pl-PL" sz="1800" dirty="0">
                          <a:effectLst/>
                          <a:latin typeface="Calibri" panose="020F0502020204030204" pitchFamily="34" charset="0"/>
                        </a:rPr>
                        <a:t>0 pkt</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615" marR="61615" marT="0" marB="0" anchor="ctr"/>
                </a:tc>
                <a:tc>
                  <a:txBody>
                    <a:bodyPr/>
                    <a:lstStyle/>
                    <a:p>
                      <a:pPr algn="ctr">
                        <a:lnSpc>
                          <a:spcPct val="115000"/>
                        </a:lnSpc>
                        <a:spcAft>
                          <a:spcPts val="1000"/>
                        </a:spcAft>
                      </a:pPr>
                      <a:r>
                        <a:rPr lang="pl-PL" sz="1200" dirty="0">
                          <a:effectLst/>
                          <a:latin typeface="Calibri" panose="020F0502020204030204" pitchFamily="34" charset="0"/>
                        </a:rPr>
                        <a:t>Wartość powyżej 125 % średniej dla  ZIT AJ</a:t>
                      </a:r>
                    </a:p>
                    <a:p>
                      <a:pPr algn="ctr">
                        <a:lnSpc>
                          <a:spcPct val="115000"/>
                        </a:lnSpc>
                        <a:spcAft>
                          <a:spcPts val="1000"/>
                        </a:spcAft>
                      </a:pPr>
                      <a:r>
                        <a:rPr lang="pl-PL" sz="1800" dirty="0">
                          <a:effectLst/>
                          <a:latin typeface="Calibri" panose="020F0502020204030204" pitchFamily="34" charset="0"/>
                        </a:rPr>
                        <a:t>0 pkt</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615" marR="61615" marT="0" marB="0" anchor="ctr"/>
                </a:tc>
                <a:tc>
                  <a:txBody>
                    <a:bodyPr/>
                    <a:lstStyle/>
                    <a:p>
                      <a:pPr algn="ctr">
                        <a:lnSpc>
                          <a:spcPct val="115000"/>
                        </a:lnSpc>
                        <a:spcAft>
                          <a:spcPts val="1000"/>
                        </a:spcAft>
                      </a:pPr>
                      <a:r>
                        <a:rPr lang="pl-PL" sz="1800">
                          <a:effectLst/>
                          <a:latin typeface="Calibri" panose="020F0502020204030204" pitchFamily="34" charset="0"/>
                        </a:rPr>
                        <a:t>0 pkt</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1615" marR="61615" marT="0" marB="0" anchor="ctr"/>
                </a:tc>
              </a:tr>
              <a:tr h="871734">
                <a:tc>
                  <a:txBody>
                    <a:bodyPr/>
                    <a:lstStyle/>
                    <a:p>
                      <a:pPr>
                        <a:lnSpc>
                          <a:spcPct val="115000"/>
                        </a:lnSpc>
                        <a:spcAft>
                          <a:spcPts val="1000"/>
                        </a:spcAft>
                      </a:pPr>
                      <a:r>
                        <a:rPr lang="pl-PL" sz="1200" dirty="0">
                          <a:effectLst/>
                          <a:latin typeface="Calibri" panose="020F0502020204030204" pitchFamily="34" charset="0"/>
                        </a:rPr>
                        <a:t>25% maksymalnej oceny (niski wpływ)</a:t>
                      </a: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15" marR="61615" marT="0" marB="0">
                    <a:solidFill>
                      <a:srgbClr val="002060"/>
                    </a:solidFill>
                  </a:tcPr>
                </a:tc>
                <a:tc>
                  <a:txBody>
                    <a:bodyPr/>
                    <a:lstStyle/>
                    <a:p>
                      <a:pPr algn="ctr">
                        <a:lnSpc>
                          <a:spcPct val="115000"/>
                        </a:lnSpc>
                        <a:spcAft>
                          <a:spcPts val="1000"/>
                        </a:spcAft>
                      </a:pPr>
                      <a:r>
                        <a:rPr lang="pl-PL" sz="1800" dirty="0">
                          <a:effectLst/>
                          <a:latin typeface="Calibri" panose="020F0502020204030204" pitchFamily="34" charset="0"/>
                        </a:rPr>
                        <a:t>2,4 pkt</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615" marR="61615" marT="0" marB="0" anchor="ctr"/>
                </a:tc>
                <a:tc>
                  <a:txBody>
                    <a:bodyPr/>
                    <a:lstStyle/>
                    <a:p>
                      <a:pPr algn="ctr">
                        <a:lnSpc>
                          <a:spcPct val="115000"/>
                        </a:lnSpc>
                        <a:spcAft>
                          <a:spcPts val="1000"/>
                        </a:spcAft>
                      </a:pPr>
                      <a:r>
                        <a:rPr lang="pl-PL" sz="1200" dirty="0">
                          <a:effectLst/>
                          <a:latin typeface="Calibri" panose="020F0502020204030204" pitchFamily="34" charset="0"/>
                        </a:rPr>
                        <a:t>Wartość powyżej 100 % do 125 % średniej dla danego </a:t>
                      </a:r>
                      <a:r>
                        <a:rPr lang="pl-PL" sz="1200" dirty="0" smtClean="0">
                          <a:effectLst/>
                          <a:latin typeface="Calibri" panose="020F0502020204030204" pitchFamily="34" charset="0"/>
                        </a:rPr>
                        <a:t>ZIT</a:t>
                      </a:r>
                    </a:p>
                    <a:p>
                      <a:pPr algn="ctr">
                        <a:lnSpc>
                          <a:spcPct val="115000"/>
                        </a:lnSpc>
                        <a:spcAft>
                          <a:spcPts val="1000"/>
                        </a:spcAft>
                      </a:pPr>
                      <a:r>
                        <a:rPr lang="pl-PL" sz="1800" dirty="0" smtClean="0">
                          <a:effectLst/>
                          <a:latin typeface="Calibri" panose="020F0502020204030204" pitchFamily="34" charset="0"/>
                        </a:rPr>
                        <a:t>2 </a:t>
                      </a:r>
                      <a:r>
                        <a:rPr lang="pl-PL" sz="1800" dirty="0">
                          <a:effectLst/>
                          <a:latin typeface="Calibri" panose="020F0502020204030204" pitchFamily="34" charset="0"/>
                        </a:rPr>
                        <a:t>pkt</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615" marR="61615" marT="0" marB="0" anchor="ctr"/>
                </a:tc>
                <a:tc>
                  <a:txBody>
                    <a:bodyPr/>
                    <a:lstStyle/>
                    <a:p>
                      <a:pPr algn="ctr">
                        <a:lnSpc>
                          <a:spcPct val="115000"/>
                        </a:lnSpc>
                        <a:spcAft>
                          <a:spcPts val="1000"/>
                        </a:spcAft>
                      </a:pPr>
                      <a:r>
                        <a:rPr lang="pl-PL" sz="1800">
                          <a:effectLst/>
                          <a:latin typeface="Calibri" panose="020F0502020204030204" pitchFamily="34" charset="0"/>
                        </a:rPr>
                        <a:t>2 pkt</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1615" marR="61615" marT="0" marB="0" anchor="ctr"/>
                </a:tc>
              </a:tr>
              <a:tr h="871734">
                <a:tc>
                  <a:txBody>
                    <a:bodyPr/>
                    <a:lstStyle/>
                    <a:p>
                      <a:pPr>
                        <a:lnSpc>
                          <a:spcPct val="115000"/>
                        </a:lnSpc>
                        <a:spcAft>
                          <a:spcPts val="1000"/>
                        </a:spcAft>
                      </a:pPr>
                      <a:r>
                        <a:rPr lang="pl-PL" sz="1200" dirty="0">
                          <a:effectLst/>
                          <a:latin typeface="Calibri" panose="020F0502020204030204" pitchFamily="34" charset="0"/>
                        </a:rPr>
                        <a:t>50% maksymalnej oceny (średni wpływ)</a:t>
                      </a: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15" marR="61615" marT="0" marB="0">
                    <a:solidFill>
                      <a:srgbClr val="002060"/>
                    </a:solidFill>
                  </a:tcPr>
                </a:tc>
                <a:tc>
                  <a:txBody>
                    <a:bodyPr/>
                    <a:lstStyle/>
                    <a:p>
                      <a:pPr algn="ctr">
                        <a:lnSpc>
                          <a:spcPct val="115000"/>
                        </a:lnSpc>
                        <a:spcAft>
                          <a:spcPts val="1000"/>
                        </a:spcAft>
                      </a:pPr>
                      <a:r>
                        <a:rPr lang="pl-PL" sz="1800">
                          <a:effectLst/>
                          <a:latin typeface="Calibri" panose="020F0502020204030204" pitchFamily="34" charset="0"/>
                        </a:rPr>
                        <a:t>4,8 pkt</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1615" marR="61615" marT="0" marB="0" anchor="ctr"/>
                </a:tc>
                <a:tc>
                  <a:txBody>
                    <a:bodyPr/>
                    <a:lstStyle/>
                    <a:p>
                      <a:pPr algn="ctr">
                        <a:lnSpc>
                          <a:spcPct val="115000"/>
                        </a:lnSpc>
                        <a:spcAft>
                          <a:spcPts val="1000"/>
                        </a:spcAft>
                      </a:pPr>
                      <a:r>
                        <a:rPr lang="pl-PL" sz="1200" dirty="0">
                          <a:effectLst/>
                          <a:latin typeface="Calibri" panose="020F0502020204030204" pitchFamily="34" charset="0"/>
                        </a:rPr>
                        <a:t>Wartość powyżej 75 % do 100 % średniej dla danego ZIT</a:t>
                      </a:r>
                    </a:p>
                    <a:p>
                      <a:pPr algn="ctr">
                        <a:lnSpc>
                          <a:spcPct val="115000"/>
                        </a:lnSpc>
                        <a:spcAft>
                          <a:spcPts val="1000"/>
                        </a:spcAft>
                      </a:pPr>
                      <a:r>
                        <a:rPr lang="pl-PL" sz="1800" dirty="0">
                          <a:effectLst/>
                          <a:latin typeface="Calibri" panose="020F0502020204030204" pitchFamily="34" charset="0"/>
                        </a:rPr>
                        <a:t>4 pkt</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615" marR="61615" marT="0" marB="0" anchor="ctr"/>
                </a:tc>
                <a:tc>
                  <a:txBody>
                    <a:bodyPr/>
                    <a:lstStyle/>
                    <a:p>
                      <a:pPr algn="ctr">
                        <a:lnSpc>
                          <a:spcPct val="115000"/>
                        </a:lnSpc>
                        <a:spcAft>
                          <a:spcPts val="0"/>
                        </a:spcAft>
                      </a:pPr>
                      <a:r>
                        <a:rPr lang="pl-PL" sz="1800" dirty="0">
                          <a:effectLst/>
                          <a:latin typeface="Calibri" panose="020F0502020204030204" pitchFamily="34" charset="0"/>
                        </a:rPr>
                        <a:t>4 pkt</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615" marR="61615" marT="0" marB="0" anchor="ctr"/>
                </a:tc>
              </a:tr>
              <a:tr h="871734">
                <a:tc>
                  <a:txBody>
                    <a:bodyPr/>
                    <a:lstStyle/>
                    <a:p>
                      <a:pPr>
                        <a:lnSpc>
                          <a:spcPct val="115000"/>
                        </a:lnSpc>
                        <a:spcAft>
                          <a:spcPts val="1000"/>
                        </a:spcAft>
                      </a:pPr>
                      <a:r>
                        <a:rPr lang="pl-PL" sz="1200" dirty="0">
                          <a:effectLst/>
                          <a:latin typeface="Calibri" panose="020F0502020204030204" pitchFamily="34" charset="0"/>
                        </a:rPr>
                        <a:t>100% maksymalnej oceny (wysoki wpływ)</a:t>
                      </a: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15" marR="61615" marT="0" marB="0">
                    <a:solidFill>
                      <a:srgbClr val="002060"/>
                    </a:solidFill>
                  </a:tcPr>
                </a:tc>
                <a:tc>
                  <a:txBody>
                    <a:bodyPr/>
                    <a:lstStyle/>
                    <a:p>
                      <a:pPr algn="ctr">
                        <a:lnSpc>
                          <a:spcPct val="115000"/>
                        </a:lnSpc>
                        <a:spcAft>
                          <a:spcPts val="1000"/>
                        </a:spcAft>
                      </a:pPr>
                      <a:r>
                        <a:rPr lang="pl-PL" sz="1800">
                          <a:effectLst/>
                          <a:latin typeface="Calibri" panose="020F0502020204030204" pitchFamily="34" charset="0"/>
                        </a:rPr>
                        <a:t>9,5 pkt</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1615" marR="61615" marT="0" marB="0" anchor="ctr"/>
                </a:tc>
                <a:tc>
                  <a:txBody>
                    <a:bodyPr/>
                    <a:lstStyle/>
                    <a:p>
                      <a:pPr algn="ctr">
                        <a:lnSpc>
                          <a:spcPct val="115000"/>
                        </a:lnSpc>
                        <a:spcAft>
                          <a:spcPts val="1000"/>
                        </a:spcAft>
                      </a:pPr>
                      <a:r>
                        <a:rPr lang="pl-PL" sz="1200" dirty="0">
                          <a:effectLst/>
                          <a:latin typeface="Calibri" panose="020F0502020204030204" pitchFamily="34" charset="0"/>
                        </a:rPr>
                        <a:t>Wartość poniżej 75 % średniej dla danego ZIT</a:t>
                      </a:r>
                    </a:p>
                    <a:p>
                      <a:pPr algn="ctr">
                        <a:lnSpc>
                          <a:spcPct val="115000"/>
                        </a:lnSpc>
                        <a:spcAft>
                          <a:spcPts val="1000"/>
                        </a:spcAft>
                      </a:pPr>
                      <a:r>
                        <a:rPr lang="pl-PL" sz="1800" dirty="0">
                          <a:effectLst/>
                          <a:latin typeface="Calibri" panose="020F0502020204030204" pitchFamily="34" charset="0"/>
                        </a:rPr>
                        <a:t>8 pkt</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615" marR="61615" marT="0" marB="0" anchor="ctr"/>
                </a:tc>
                <a:tc>
                  <a:txBody>
                    <a:bodyPr/>
                    <a:lstStyle/>
                    <a:p>
                      <a:pPr algn="ctr">
                        <a:lnSpc>
                          <a:spcPct val="115000"/>
                        </a:lnSpc>
                        <a:spcAft>
                          <a:spcPts val="1000"/>
                        </a:spcAft>
                      </a:pPr>
                      <a:r>
                        <a:rPr lang="pl-PL" sz="1800">
                          <a:effectLst/>
                          <a:latin typeface="Calibri" panose="020F0502020204030204" pitchFamily="34" charset="0"/>
                        </a:rPr>
                        <a:t>8 pkt</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1615" marR="61615" marT="0" marB="0" anchor="ctr"/>
                </a:tc>
              </a:tr>
              <a:tr h="633564">
                <a:tc>
                  <a:txBody>
                    <a:bodyPr/>
                    <a:lstStyle/>
                    <a:p>
                      <a:pPr>
                        <a:lnSpc>
                          <a:spcPct val="115000"/>
                        </a:lnSpc>
                        <a:spcAft>
                          <a:spcPts val="1000"/>
                        </a:spcAft>
                      </a:pPr>
                      <a:r>
                        <a:rPr lang="pl-PL" sz="1200" dirty="0">
                          <a:effectLst/>
                          <a:latin typeface="Calibri" panose="020F0502020204030204" pitchFamily="34" charset="0"/>
                        </a:rPr>
                        <a:t>Ocena:</a:t>
                      </a:r>
                    </a:p>
                    <a:p>
                      <a:pPr>
                        <a:lnSpc>
                          <a:spcPct val="115000"/>
                        </a:lnSpc>
                        <a:spcAft>
                          <a:spcPts val="1000"/>
                        </a:spcAft>
                      </a:pPr>
                      <a:r>
                        <a:rPr lang="pl-PL" sz="1200" dirty="0">
                          <a:effectLst/>
                          <a:latin typeface="Calibri" panose="020F0502020204030204" pitchFamily="34" charset="0"/>
                        </a:rPr>
                        <a:t>(max 25,5– 100%)</a:t>
                      </a: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15" marR="61615" marT="0" marB="0">
                    <a:solidFill>
                      <a:srgbClr val="002060"/>
                    </a:solidFill>
                  </a:tcPr>
                </a:tc>
                <a:tc>
                  <a:txBody>
                    <a:bodyPr/>
                    <a:lstStyle/>
                    <a:p>
                      <a:pPr algn="ctr">
                        <a:lnSpc>
                          <a:spcPct val="115000"/>
                        </a:lnSpc>
                        <a:spcAft>
                          <a:spcPts val="1000"/>
                        </a:spcAft>
                      </a:pPr>
                      <a:r>
                        <a:rPr lang="pl-PL" sz="1800" dirty="0">
                          <a:effectLst/>
                          <a:latin typeface="Calibri" panose="020F0502020204030204" pitchFamily="34" charset="0"/>
                        </a:rPr>
                        <a:t>9,5 pkt</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615" marR="61615" marT="0" marB="0" anchor="ctr"/>
                </a:tc>
                <a:tc>
                  <a:txBody>
                    <a:bodyPr/>
                    <a:lstStyle/>
                    <a:p>
                      <a:pPr algn="ctr">
                        <a:lnSpc>
                          <a:spcPct val="115000"/>
                        </a:lnSpc>
                        <a:spcAft>
                          <a:spcPts val="1000"/>
                        </a:spcAft>
                      </a:pPr>
                      <a:r>
                        <a:rPr lang="pl-PL" sz="1800" dirty="0">
                          <a:effectLst/>
                          <a:latin typeface="Calibri" panose="020F0502020204030204" pitchFamily="34" charset="0"/>
                        </a:rPr>
                        <a:t>8 pkt</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615" marR="61615" marT="0" marB="0" anchor="ctr"/>
                </a:tc>
                <a:tc>
                  <a:txBody>
                    <a:bodyPr/>
                    <a:lstStyle/>
                    <a:p>
                      <a:pPr algn="ctr">
                        <a:lnSpc>
                          <a:spcPct val="115000"/>
                        </a:lnSpc>
                        <a:spcAft>
                          <a:spcPts val="1000"/>
                        </a:spcAft>
                      </a:pPr>
                      <a:r>
                        <a:rPr lang="pl-PL" sz="1800" dirty="0">
                          <a:effectLst/>
                          <a:latin typeface="Calibri" panose="020F0502020204030204" pitchFamily="34" charset="0"/>
                        </a:rPr>
                        <a:t>8 pkt</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615" marR="61615" marT="0" marB="0" anchor="ctr"/>
                </a:tc>
              </a:tr>
            </a:tbl>
          </a:graphicData>
        </a:graphic>
      </p:graphicFrame>
    </p:spTree>
    <p:extLst>
      <p:ext uri="{BB962C8B-B14F-4D97-AF65-F5344CB8AC3E}">
        <p14:creationId xmlns:p14="http://schemas.microsoft.com/office/powerpoint/2010/main" val="320912182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66" name="TextShape 1"/>
          <p:cNvSpPr txBox="1"/>
          <p:nvPr/>
        </p:nvSpPr>
        <p:spPr>
          <a:xfrm>
            <a:off x="457200" y="274680"/>
            <a:ext cx="8229240" cy="1142640"/>
          </a:xfrm>
          <a:prstGeom prst="rect">
            <a:avLst/>
          </a:prstGeom>
          <a:noFill/>
          <a:ln>
            <a:noFill/>
          </a:ln>
        </p:spPr>
        <p:txBody>
          <a:bodyPr anchor="ctr"/>
          <a:lstStyle/>
          <a:p>
            <a:pPr algn="ctr">
              <a:lnSpc>
                <a:spcPct val="100000"/>
              </a:lnSpc>
            </a:pPr>
            <a:r>
              <a:rPr lang="pl-PL" sz="2000" b="1" strike="noStrike" spc="-1" dirty="0">
                <a:solidFill>
                  <a:srgbClr val="000000"/>
                </a:solidFill>
                <a:uFill>
                  <a:solidFill>
                    <a:srgbClr val="FFFFFF"/>
                  </a:solidFill>
                </a:uFill>
                <a:latin typeface="Calibri"/>
              </a:rPr>
              <a:t>
</a:t>
            </a:r>
            <a:r>
              <a:rPr lang="pl-PL" sz="2800" b="1" strike="noStrike" spc="-1" dirty="0">
                <a:solidFill>
                  <a:srgbClr val="000000"/>
                </a:solidFill>
                <a:uFill>
                  <a:solidFill>
                    <a:srgbClr val="FFFFFF"/>
                  </a:solidFill>
                </a:uFill>
                <a:latin typeface="Calibri"/>
              </a:rPr>
              <a:t>KRYTERIUM NR 4</a:t>
            </a:r>
            <a:r>
              <a:rPr lang="pl-PL" sz="2800" strike="noStrike" spc="-1" dirty="0">
                <a:solidFill>
                  <a:srgbClr val="000000"/>
                </a:solidFill>
                <a:uFill>
                  <a:solidFill>
                    <a:srgbClr val="FFFFFF"/>
                  </a:solidFill>
                </a:uFill>
                <a:latin typeface="Calibri"/>
              </a:rPr>
              <a:t>
</a:t>
            </a:r>
            <a:r>
              <a:rPr lang="pl-PL" sz="2800" b="1" strike="noStrike" spc="-1" dirty="0">
                <a:solidFill>
                  <a:srgbClr val="000000"/>
                </a:solidFill>
                <a:uFill>
                  <a:solidFill>
                    <a:srgbClr val="FFFFFF"/>
                  </a:solidFill>
                </a:uFill>
                <a:latin typeface="Calibri"/>
              </a:rPr>
              <a:t>Wpływ realizacji projektu na realizację wartości docelowej wskaźników monitoringu </a:t>
            </a:r>
            <a:r>
              <a:rPr lang="pl-PL" sz="3200" b="1" strike="noStrike" spc="-1" dirty="0">
                <a:solidFill>
                  <a:srgbClr val="000000"/>
                </a:solidFill>
                <a:uFill>
                  <a:solidFill>
                    <a:srgbClr val="FFFFFF"/>
                  </a:solidFill>
                </a:uFill>
                <a:latin typeface="Calibri"/>
              </a:rPr>
              <a:t>realizacji</a:t>
            </a:r>
            <a:r>
              <a:rPr lang="pl-PL" sz="2800" b="1" strike="noStrike" spc="-1" dirty="0">
                <a:solidFill>
                  <a:srgbClr val="000000"/>
                </a:solidFill>
                <a:uFill>
                  <a:solidFill>
                    <a:srgbClr val="FFFFFF"/>
                  </a:solidFill>
                </a:uFill>
                <a:latin typeface="Calibri"/>
              </a:rPr>
              <a:t> celów Strategii ZIT AJ wynikających z Porozumienia </a:t>
            </a:r>
            <a:r>
              <a:rPr lang="pl-PL" sz="2200" b="1" strike="noStrike" spc="-1" dirty="0">
                <a:solidFill>
                  <a:srgbClr val="000000"/>
                </a:solidFill>
                <a:uFill>
                  <a:solidFill>
                    <a:srgbClr val="FFFFFF"/>
                  </a:solidFill>
                </a:uFill>
                <a:latin typeface="Calibri"/>
              </a:rPr>
              <a:t>
</a:t>
            </a:r>
            <a:r>
              <a:rPr lang="pl-PL" sz="2200" strike="noStrike" spc="-1" dirty="0">
                <a:solidFill>
                  <a:srgbClr val="000000"/>
                </a:solidFill>
                <a:uFill>
                  <a:solidFill>
                    <a:srgbClr val="FFFFFF"/>
                  </a:solidFill>
                </a:uFill>
                <a:latin typeface="Calibri"/>
              </a:rPr>
              <a:t>
</a:t>
            </a:r>
            <a:endParaRPr dirty="0"/>
          </a:p>
        </p:txBody>
      </p:sp>
      <p:sp>
        <p:nvSpPr>
          <p:cNvPr id="367" name="CustomShape 2"/>
          <p:cNvSpPr/>
          <p:nvPr/>
        </p:nvSpPr>
        <p:spPr>
          <a:xfrm>
            <a:off x="360" y="3366967"/>
            <a:ext cx="9143640" cy="2040840"/>
          </a:xfrm>
          <a:prstGeom prst="rect">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txBody>
          <a:bodyPr lIns="709560" tIns="374760" rIns="709560" bIns="128160"/>
          <a:lstStyle/>
          <a:p>
            <a:pPr marL="171360" lvl="1" indent="-171000">
              <a:lnSpc>
                <a:spcPct val="90000"/>
              </a:lnSpc>
              <a:buFont typeface="StarSymbol"/>
              <a:buChar char=""/>
            </a:pPr>
            <a:r>
              <a:rPr lang="pl-PL" sz="1800" strike="noStrike" spc="-1">
                <a:solidFill>
                  <a:srgbClr val="000000"/>
                </a:solidFill>
                <a:uFill>
                  <a:solidFill>
                    <a:srgbClr val="FFFFFF"/>
                  </a:solidFill>
                </a:uFill>
                <a:latin typeface="Calibri"/>
              </a:rPr>
              <a:t>Weryfikowany będzie poziom wpływu wskaźników zawartych w projekcie na realizację wartości docelowych wskaźników Strategii ZIT AJ wynikających z Porozumienia (wskaźników Ram Wykonania i pozostałych z RPO).  Regulamin konkursu określa, jakie wskaźniki będą brane pod uwagę przy tym kryterium, a także potwierdza wagę poszczególnych wskaźników oraz progi wartości wskaźnika niezbędne dla przyznania punktów. </a:t>
            </a:r>
            <a:endParaRPr/>
          </a:p>
        </p:txBody>
      </p:sp>
      <p:sp>
        <p:nvSpPr>
          <p:cNvPr id="368" name="CustomShape 3"/>
          <p:cNvSpPr/>
          <p:nvPr/>
        </p:nvSpPr>
        <p:spPr>
          <a:xfrm>
            <a:off x="457200" y="3196754"/>
            <a:ext cx="6400440" cy="531000"/>
          </a:xfrm>
          <a:prstGeom prst="roundRect">
            <a:avLst>
              <a:gd name="adj" fmla="val 16667"/>
            </a:avLst>
          </a:prstGeom>
          <a:solidFill>
            <a:schemeClr val="tx2">
              <a:lumMod val="5000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241920" tIns="25920" rIns="241920" bIns="25920" anchor="ctr"/>
          <a:lstStyle/>
          <a:p>
            <a:pPr>
              <a:lnSpc>
                <a:spcPct val="90000"/>
              </a:lnSpc>
            </a:pPr>
            <a:r>
              <a:rPr lang="pl-PL" sz="3200" b="1" strike="noStrike" spc="-1" dirty="0">
                <a:solidFill>
                  <a:srgbClr val="FFFFFF"/>
                </a:solidFill>
                <a:uFill>
                  <a:solidFill>
                    <a:srgbClr val="FFFFFF"/>
                  </a:solidFill>
                </a:uFill>
                <a:latin typeface="Calibri"/>
              </a:rPr>
              <a:t>Definicja kryterium </a:t>
            </a:r>
            <a:endParaRPr dirty="0"/>
          </a:p>
        </p:txBody>
      </p:sp>
      <p:sp>
        <p:nvSpPr>
          <p:cNvPr id="369" name="CustomShape 4"/>
          <p:cNvSpPr/>
          <p:nvPr/>
        </p:nvSpPr>
        <p:spPr>
          <a:xfrm>
            <a:off x="0" y="5578020"/>
            <a:ext cx="9143640" cy="1048680"/>
          </a:xfrm>
          <a:prstGeom prst="rect">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txBody>
          <a:bodyPr lIns="709560" tIns="374760" rIns="709560" bIns="128160"/>
          <a:lstStyle/>
          <a:p>
            <a:pPr marL="171360" lvl="1" indent="-171000">
              <a:lnSpc>
                <a:spcPct val="90000"/>
              </a:lnSpc>
              <a:buFont typeface="StarSymbol"/>
              <a:buChar char=""/>
            </a:pPr>
            <a:r>
              <a:rPr lang="pl-PL" sz="1800" strike="noStrike" spc="-1" dirty="0">
                <a:solidFill>
                  <a:srgbClr val="000000"/>
                </a:solidFill>
                <a:uFill>
                  <a:solidFill>
                    <a:srgbClr val="FFFFFF"/>
                  </a:solidFill>
                </a:uFill>
                <a:latin typeface="Calibri"/>
              </a:rPr>
              <a:t>Kryterium punktowe</a:t>
            </a:r>
            <a:endParaRPr dirty="0"/>
          </a:p>
          <a:p>
            <a:pPr marL="171360" lvl="1" indent="-171000">
              <a:lnSpc>
                <a:spcPct val="90000"/>
              </a:lnSpc>
              <a:buFont typeface="StarSymbol"/>
              <a:buChar char=""/>
            </a:pPr>
            <a:r>
              <a:rPr lang="pl-PL" sz="1800" strike="noStrike" spc="-1" dirty="0">
                <a:solidFill>
                  <a:srgbClr val="000000"/>
                </a:solidFill>
                <a:uFill>
                  <a:solidFill>
                    <a:srgbClr val="FFFFFF"/>
                  </a:solidFill>
                </a:uFill>
                <a:latin typeface="Calibri"/>
              </a:rPr>
              <a:t>skala punktowa od 0 do </a:t>
            </a:r>
            <a:r>
              <a:rPr lang="pl-PL" sz="1800" strike="noStrike" spc="-1" dirty="0" smtClean="0">
                <a:solidFill>
                  <a:srgbClr val="000000"/>
                </a:solidFill>
                <a:uFill>
                  <a:solidFill>
                    <a:srgbClr val="FFFFFF"/>
                  </a:solidFill>
                </a:uFill>
                <a:latin typeface="Calibri"/>
              </a:rPr>
              <a:t>20,4</a:t>
            </a:r>
            <a:endParaRPr dirty="0"/>
          </a:p>
        </p:txBody>
      </p:sp>
      <p:sp>
        <p:nvSpPr>
          <p:cNvPr id="370" name="CustomShape 5"/>
          <p:cNvSpPr/>
          <p:nvPr/>
        </p:nvSpPr>
        <p:spPr>
          <a:xfrm>
            <a:off x="457200" y="5426895"/>
            <a:ext cx="6400440" cy="531000"/>
          </a:xfrm>
          <a:prstGeom prst="roundRect">
            <a:avLst>
              <a:gd name="adj" fmla="val 16667"/>
            </a:avLst>
          </a:prstGeom>
          <a:solidFill>
            <a:schemeClr val="tx2">
              <a:lumMod val="5000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241920" tIns="25920" rIns="241920" bIns="25920" anchor="ctr"/>
          <a:lstStyle/>
          <a:p>
            <a:pPr>
              <a:lnSpc>
                <a:spcPct val="90000"/>
              </a:lnSpc>
            </a:pPr>
            <a:r>
              <a:rPr lang="pl-PL" sz="2400" b="1" strike="noStrike" spc="-1" dirty="0">
                <a:solidFill>
                  <a:srgbClr val="FFFFFF"/>
                </a:solidFill>
                <a:uFill>
                  <a:solidFill>
                    <a:srgbClr val="FFFFFF"/>
                  </a:solidFill>
                </a:uFill>
                <a:latin typeface="Calibri"/>
              </a:rPr>
              <a:t>Opis znaczenia kryterium </a:t>
            </a:r>
            <a:endParaRPr dirty="0"/>
          </a:p>
        </p:txBody>
      </p:sp>
      <p:pic>
        <p:nvPicPr>
          <p:cNvPr id="371" name="Picture 2"/>
          <p:cNvPicPr/>
          <p:nvPr/>
        </p:nvPicPr>
        <p:blipFill>
          <a:blip r:embed="rId3"/>
          <a:stretch/>
        </p:blipFill>
        <p:spPr>
          <a:xfrm>
            <a:off x="4462560" y="260640"/>
            <a:ext cx="4681080" cy="4694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72" name="TextShape 1"/>
          <p:cNvSpPr txBox="1"/>
          <p:nvPr/>
        </p:nvSpPr>
        <p:spPr>
          <a:xfrm>
            <a:off x="457200" y="1600200"/>
            <a:ext cx="8229240" cy="4525560"/>
          </a:xfrm>
          <a:prstGeom prst="rect">
            <a:avLst/>
          </a:prstGeom>
          <a:noFill/>
          <a:ln>
            <a:noFill/>
          </a:ln>
        </p:spPr>
        <p:txBody>
          <a:bodyPr/>
          <a:lstStyle/>
          <a:p>
            <a:pPr marL="743040" indent="-285480" algn="ctr"/>
            <a:endParaRPr/>
          </a:p>
          <a:p>
            <a:pPr marL="343080" indent="-342720" algn="ctr">
              <a:lnSpc>
                <a:spcPct val="100000"/>
              </a:lnSpc>
            </a:pPr>
            <a:endParaRPr/>
          </a:p>
        </p:txBody>
      </p:sp>
      <p:pic>
        <p:nvPicPr>
          <p:cNvPr id="373" name="Obraz 3"/>
          <p:cNvPicPr/>
          <p:nvPr/>
        </p:nvPicPr>
        <p:blipFill>
          <a:blip r:embed="rId3"/>
          <a:stretch/>
        </p:blipFill>
        <p:spPr>
          <a:xfrm>
            <a:off x="4788000" y="260640"/>
            <a:ext cx="4355640" cy="436320"/>
          </a:xfrm>
          <a:prstGeom prst="rect">
            <a:avLst/>
          </a:prstGeom>
          <a:ln>
            <a:noFill/>
          </a:ln>
        </p:spPr>
      </p:pic>
      <p:sp>
        <p:nvSpPr>
          <p:cNvPr id="374" name="CustomShape 2"/>
          <p:cNvSpPr/>
          <p:nvPr/>
        </p:nvSpPr>
        <p:spPr>
          <a:xfrm>
            <a:off x="535320" y="1052640"/>
            <a:ext cx="7560360" cy="760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a:p>
          <a:p>
            <a:pPr algn="ctr">
              <a:lnSpc>
                <a:spcPct val="100000"/>
              </a:lnSpc>
            </a:pPr>
            <a:endParaRPr/>
          </a:p>
        </p:txBody>
      </p:sp>
      <p:graphicFrame>
        <p:nvGraphicFramePr>
          <p:cNvPr id="2" name="Tabela 1"/>
          <p:cNvGraphicFramePr>
            <a:graphicFrameLocks noGrp="1"/>
          </p:cNvGraphicFramePr>
          <p:nvPr>
            <p:extLst>
              <p:ext uri="{D42A27DB-BD31-4B8C-83A1-F6EECF244321}">
                <p14:modId xmlns:p14="http://schemas.microsoft.com/office/powerpoint/2010/main" val="3041635122"/>
              </p:ext>
            </p:extLst>
          </p:nvPr>
        </p:nvGraphicFramePr>
        <p:xfrm>
          <a:off x="0" y="969484"/>
          <a:ext cx="9143640" cy="5618603"/>
        </p:xfrm>
        <a:graphic>
          <a:graphicData uri="http://schemas.openxmlformats.org/drawingml/2006/table">
            <a:tbl>
              <a:tblPr firstRow="1" firstCol="1" bandRow="1">
                <a:tableStyleId>{5C22544A-7EE6-4342-B048-85BDC9FD1C3A}</a:tableStyleId>
              </a:tblPr>
              <a:tblGrid>
                <a:gridCol w="1903228"/>
                <a:gridCol w="3298151"/>
                <a:gridCol w="3942261"/>
              </a:tblGrid>
              <a:tr h="1239999">
                <a:tc>
                  <a:txBody>
                    <a:bodyPr/>
                    <a:lstStyle/>
                    <a:p>
                      <a:pPr>
                        <a:lnSpc>
                          <a:spcPct val="115000"/>
                        </a:lnSpc>
                        <a:spcAft>
                          <a:spcPts val="1000"/>
                        </a:spcAft>
                      </a:pPr>
                      <a:r>
                        <a:rPr lang="pl-PL" sz="1600" dirty="0">
                          <a:effectLst/>
                          <a:latin typeface="Calibri" panose="020F0502020204030204" pitchFamily="34" charset="0"/>
                        </a:rPr>
                        <a:t>Wyszczególnienie</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848" marR="62848" marT="0" marB="0">
                    <a:solidFill>
                      <a:srgbClr val="002060"/>
                    </a:solidFill>
                  </a:tcPr>
                </a:tc>
                <a:tc>
                  <a:txBody>
                    <a:bodyPr/>
                    <a:lstStyle/>
                    <a:p>
                      <a:pPr algn="ctr">
                        <a:lnSpc>
                          <a:spcPct val="115000"/>
                        </a:lnSpc>
                        <a:spcAft>
                          <a:spcPts val="1000"/>
                        </a:spcAft>
                      </a:pPr>
                      <a:r>
                        <a:rPr lang="pl-PL" sz="1600" dirty="0" smtClean="0">
                          <a:effectLst/>
                          <a:latin typeface="Calibri" panose="020F0502020204030204" pitchFamily="34" charset="0"/>
                        </a:rPr>
                        <a:t>Liczba </a:t>
                      </a:r>
                      <a:r>
                        <a:rPr lang="pl-PL" sz="1600" dirty="0">
                          <a:effectLst/>
                          <a:latin typeface="Calibri" panose="020F0502020204030204" pitchFamily="34" charset="0"/>
                        </a:rPr>
                        <a:t>użytkowników infrastruktury edukacyjnej wspartej w programie</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848" marR="62848" marT="0" marB="0">
                    <a:solidFill>
                      <a:srgbClr val="002060"/>
                    </a:solidFill>
                  </a:tcPr>
                </a:tc>
                <a:tc>
                  <a:txBody>
                    <a:bodyPr/>
                    <a:lstStyle/>
                    <a:p>
                      <a:pPr algn="ctr">
                        <a:lnSpc>
                          <a:spcPct val="115000"/>
                        </a:lnSpc>
                        <a:spcAft>
                          <a:spcPts val="1000"/>
                        </a:spcAft>
                      </a:pPr>
                      <a:r>
                        <a:rPr lang="pl-PL" sz="1600" dirty="0" smtClean="0">
                          <a:effectLst/>
                          <a:latin typeface="Calibri" panose="020F0502020204030204" pitchFamily="34" charset="0"/>
                        </a:rPr>
                        <a:t>Opieka </a:t>
                      </a:r>
                      <a:r>
                        <a:rPr lang="pl-PL" sz="1600" dirty="0">
                          <a:effectLst/>
                          <a:latin typeface="Calibri" panose="020F0502020204030204" pitchFamily="34" charset="0"/>
                        </a:rPr>
                        <a:t>nad dziećmi i edukacja: Liczba miejsc w objętej wsparciem infrastrukturze w zakresie opieki nad dziećmi lub infrastrukturze edukacyjnej</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848" marR="62848" marT="0" marB="0">
                    <a:solidFill>
                      <a:srgbClr val="002060"/>
                    </a:solidFill>
                  </a:tcPr>
                </a:tc>
              </a:tr>
              <a:tr h="907872">
                <a:tc>
                  <a:txBody>
                    <a:bodyPr/>
                    <a:lstStyle/>
                    <a:p>
                      <a:pPr>
                        <a:lnSpc>
                          <a:spcPct val="115000"/>
                        </a:lnSpc>
                        <a:spcAft>
                          <a:spcPts val="1000"/>
                        </a:spcAft>
                      </a:pPr>
                      <a:r>
                        <a:rPr lang="pl-PL" sz="1400" dirty="0">
                          <a:effectLst/>
                          <a:latin typeface="Calibri" panose="020F0502020204030204" pitchFamily="34" charset="0"/>
                        </a:rPr>
                        <a:t>0 (brak wpływu i wpływ nieznaczący)</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848" marR="62848" marT="0" marB="0">
                    <a:solidFill>
                      <a:srgbClr val="002060"/>
                    </a:solidFill>
                  </a:tcPr>
                </a:tc>
                <a:tc>
                  <a:txBody>
                    <a:bodyPr/>
                    <a:lstStyle/>
                    <a:p>
                      <a:pPr algn="ctr">
                        <a:lnSpc>
                          <a:spcPct val="115000"/>
                        </a:lnSpc>
                        <a:spcAft>
                          <a:spcPts val="1000"/>
                        </a:spcAft>
                      </a:pPr>
                      <a:r>
                        <a:rPr lang="pl-PL" sz="1400" b="1">
                          <a:effectLst/>
                          <a:latin typeface="Calibri" panose="020F0502020204030204" pitchFamily="34" charset="0"/>
                        </a:rPr>
                        <a:t>poniżej 25</a:t>
                      </a:r>
                    </a:p>
                    <a:p>
                      <a:pPr algn="ctr">
                        <a:lnSpc>
                          <a:spcPct val="115000"/>
                        </a:lnSpc>
                        <a:spcAft>
                          <a:spcPts val="1000"/>
                        </a:spcAft>
                      </a:pPr>
                      <a:r>
                        <a:rPr lang="pl-PL" sz="1400" b="1">
                          <a:effectLst/>
                          <a:latin typeface="Calibri" panose="020F0502020204030204" pitchFamily="34" charset="0"/>
                        </a:rPr>
                        <a:t>0 pkt</a:t>
                      </a:r>
                      <a:endParaRPr lang="pl-PL" sz="1400" b="1">
                        <a:effectLst/>
                        <a:latin typeface="Calibri" panose="020F0502020204030204" pitchFamily="34" charset="0"/>
                        <a:ea typeface="Calibri" panose="020F0502020204030204" pitchFamily="34" charset="0"/>
                        <a:cs typeface="Times New Roman" panose="02020603050405020304" pitchFamily="18" charset="0"/>
                      </a:endParaRPr>
                    </a:p>
                  </a:txBody>
                  <a:tcPr marL="62848" marR="62848" marT="0" marB="0" anchor="ctr"/>
                </a:tc>
                <a:tc>
                  <a:txBody>
                    <a:bodyPr/>
                    <a:lstStyle/>
                    <a:p>
                      <a:pPr algn="ctr">
                        <a:lnSpc>
                          <a:spcPct val="115000"/>
                        </a:lnSpc>
                        <a:spcAft>
                          <a:spcPts val="1000"/>
                        </a:spcAft>
                      </a:pPr>
                      <a:r>
                        <a:rPr lang="pl-PL" sz="1400" b="1">
                          <a:effectLst/>
                          <a:latin typeface="Calibri" panose="020F0502020204030204" pitchFamily="34" charset="0"/>
                        </a:rPr>
                        <a:t>poniżej 25</a:t>
                      </a:r>
                    </a:p>
                    <a:p>
                      <a:pPr algn="ctr">
                        <a:lnSpc>
                          <a:spcPct val="115000"/>
                        </a:lnSpc>
                        <a:spcAft>
                          <a:spcPts val="1000"/>
                        </a:spcAft>
                      </a:pPr>
                      <a:r>
                        <a:rPr lang="pl-PL" sz="1400" b="1">
                          <a:effectLst/>
                          <a:latin typeface="Calibri" panose="020F0502020204030204" pitchFamily="34" charset="0"/>
                        </a:rPr>
                        <a:t>0 pkt</a:t>
                      </a:r>
                      <a:endParaRPr lang="pl-PL" sz="1400" b="1">
                        <a:effectLst/>
                        <a:latin typeface="Calibri" panose="020F0502020204030204" pitchFamily="34" charset="0"/>
                        <a:ea typeface="Calibri" panose="020F0502020204030204" pitchFamily="34" charset="0"/>
                        <a:cs typeface="Times New Roman" panose="02020603050405020304" pitchFamily="18" charset="0"/>
                      </a:endParaRPr>
                    </a:p>
                  </a:txBody>
                  <a:tcPr marL="62848" marR="62848" marT="0" marB="0" anchor="ctr"/>
                </a:tc>
              </a:tr>
              <a:tr h="856801">
                <a:tc>
                  <a:txBody>
                    <a:bodyPr/>
                    <a:lstStyle/>
                    <a:p>
                      <a:pPr>
                        <a:lnSpc>
                          <a:spcPct val="115000"/>
                        </a:lnSpc>
                        <a:spcAft>
                          <a:spcPts val="1000"/>
                        </a:spcAft>
                      </a:pPr>
                      <a:r>
                        <a:rPr lang="pl-PL" sz="1400" dirty="0">
                          <a:effectLst/>
                          <a:latin typeface="Calibri" panose="020F0502020204030204" pitchFamily="34" charset="0"/>
                        </a:rPr>
                        <a:t>25% maksymalnej oceny (niski wpływ)</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848" marR="62848" marT="0" marB="0">
                    <a:solidFill>
                      <a:srgbClr val="002060"/>
                    </a:solidFill>
                  </a:tcPr>
                </a:tc>
                <a:tc>
                  <a:txBody>
                    <a:bodyPr/>
                    <a:lstStyle/>
                    <a:p>
                      <a:pPr algn="ctr">
                        <a:lnSpc>
                          <a:spcPct val="115000"/>
                        </a:lnSpc>
                        <a:spcAft>
                          <a:spcPts val="1000"/>
                        </a:spcAft>
                      </a:pPr>
                      <a:r>
                        <a:rPr lang="pl-PL" sz="1400" b="1">
                          <a:effectLst/>
                          <a:latin typeface="Calibri" panose="020F0502020204030204" pitchFamily="34" charset="0"/>
                        </a:rPr>
                        <a:t>25-49</a:t>
                      </a:r>
                    </a:p>
                    <a:p>
                      <a:pPr algn="ctr">
                        <a:lnSpc>
                          <a:spcPct val="115000"/>
                        </a:lnSpc>
                        <a:spcAft>
                          <a:spcPts val="1000"/>
                        </a:spcAft>
                      </a:pPr>
                      <a:r>
                        <a:rPr lang="pl-PL" sz="1400" b="1">
                          <a:effectLst/>
                          <a:latin typeface="Calibri" panose="020F0502020204030204" pitchFamily="34" charset="0"/>
                        </a:rPr>
                        <a:t>2,25 pkt</a:t>
                      </a:r>
                      <a:endParaRPr lang="pl-PL" sz="1400" b="1">
                        <a:effectLst/>
                        <a:latin typeface="Calibri" panose="020F0502020204030204" pitchFamily="34" charset="0"/>
                        <a:ea typeface="Calibri" panose="020F0502020204030204" pitchFamily="34" charset="0"/>
                        <a:cs typeface="Times New Roman" panose="02020603050405020304" pitchFamily="18" charset="0"/>
                      </a:endParaRPr>
                    </a:p>
                  </a:txBody>
                  <a:tcPr marL="62848" marR="62848" marT="0" marB="0" anchor="ctr"/>
                </a:tc>
                <a:tc>
                  <a:txBody>
                    <a:bodyPr/>
                    <a:lstStyle/>
                    <a:p>
                      <a:pPr algn="ctr">
                        <a:lnSpc>
                          <a:spcPct val="115000"/>
                        </a:lnSpc>
                        <a:spcAft>
                          <a:spcPts val="1000"/>
                        </a:spcAft>
                      </a:pPr>
                      <a:r>
                        <a:rPr lang="pl-PL" sz="1400" b="1">
                          <a:effectLst/>
                          <a:latin typeface="Calibri" panose="020F0502020204030204" pitchFamily="34" charset="0"/>
                        </a:rPr>
                        <a:t>25-49</a:t>
                      </a:r>
                    </a:p>
                    <a:p>
                      <a:pPr algn="ctr">
                        <a:lnSpc>
                          <a:spcPct val="115000"/>
                        </a:lnSpc>
                        <a:spcAft>
                          <a:spcPts val="1000"/>
                        </a:spcAft>
                      </a:pPr>
                      <a:r>
                        <a:rPr lang="pl-PL" sz="1400" b="1">
                          <a:effectLst/>
                          <a:latin typeface="Calibri" panose="020F0502020204030204" pitchFamily="34" charset="0"/>
                        </a:rPr>
                        <a:t>2,85 pkt</a:t>
                      </a:r>
                      <a:endParaRPr lang="pl-PL" sz="1400" b="1">
                        <a:effectLst/>
                        <a:latin typeface="Calibri" panose="020F0502020204030204" pitchFamily="34" charset="0"/>
                        <a:ea typeface="Calibri" panose="020F0502020204030204" pitchFamily="34" charset="0"/>
                        <a:cs typeface="Times New Roman" panose="02020603050405020304" pitchFamily="18" charset="0"/>
                      </a:endParaRPr>
                    </a:p>
                  </a:txBody>
                  <a:tcPr marL="62848" marR="62848" marT="0" marB="0" anchor="ctr"/>
                </a:tc>
              </a:tr>
              <a:tr h="821591">
                <a:tc>
                  <a:txBody>
                    <a:bodyPr/>
                    <a:lstStyle/>
                    <a:p>
                      <a:pPr>
                        <a:lnSpc>
                          <a:spcPct val="115000"/>
                        </a:lnSpc>
                        <a:spcAft>
                          <a:spcPts val="1000"/>
                        </a:spcAft>
                      </a:pPr>
                      <a:r>
                        <a:rPr lang="pl-PL" sz="1400" dirty="0">
                          <a:effectLst/>
                          <a:latin typeface="Calibri" panose="020F0502020204030204" pitchFamily="34" charset="0"/>
                        </a:rPr>
                        <a:t>50% maksymalnej oceny (średni wpływ)</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848" marR="62848" marT="0" marB="0">
                    <a:solidFill>
                      <a:srgbClr val="002060"/>
                    </a:solidFill>
                  </a:tcPr>
                </a:tc>
                <a:tc>
                  <a:txBody>
                    <a:bodyPr/>
                    <a:lstStyle/>
                    <a:p>
                      <a:pPr algn="ctr">
                        <a:lnSpc>
                          <a:spcPct val="115000"/>
                        </a:lnSpc>
                        <a:spcAft>
                          <a:spcPts val="1000"/>
                        </a:spcAft>
                      </a:pPr>
                      <a:r>
                        <a:rPr lang="pl-PL" sz="1400" b="1" dirty="0">
                          <a:effectLst/>
                          <a:latin typeface="Calibri" panose="020F0502020204030204" pitchFamily="34" charset="0"/>
                        </a:rPr>
                        <a:t> </a:t>
                      </a:r>
                      <a:r>
                        <a:rPr lang="pl-PL" sz="1400" b="1" dirty="0" smtClean="0">
                          <a:effectLst/>
                          <a:latin typeface="Calibri" panose="020F0502020204030204" pitchFamily="34" charset="0"/>
                        </a:rPr>
                        <a:t>50-75</a:t>
                      </a:r>
                      <a:endParaRPr lang="pl-PL" sz="1400" b="1" dirty="0">
                        <a:effectLst/>
                        <a:latin typeface="Calibri" panose="020F0502020204030204" pitchFamily="34" charset="0"/>
                      </a:endParaRPr>
                    </a:p>
                    <a:p>
                      <a:pPr algn="ctr">
                        <a:lnSpc>
                          <a:spcPct val="115000"/>
                        </a:lnSpc>
                        <a:spcAft>
                          <a:spcPts val="1000"/>
                        </a:spcAft>
                      </a:pPr>
                      <a:r>
                        <a:rPr lang="pl-PL" sz="1400" b="1" dirty="0">
                          <a:effectLst/>
                          <a:latin typeface="Calibri" panose="020F0502020204030204" pitchFamily="34" charset="0"/>
                        </a:rPr>
                        <a:t>4,5 pkt</a:t>
                      </a:r>
                      <a:endParaRPr lang="pl-P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848" marR="62848" marT="0" marB="0" anchor="ctr"/>
                </a:tc>
                <a:tc>
                  <a:txBody>
                    <a:bodyPr/>
                    <a:lstStyle/>
                    <a:p>
                      <a:pPr algn="ctr">
                        <a:lnSpc>
                          <a:spcPct val="115000"/>
                        </a:lnSpc>
                        <a:spcAft>
                          <a:spcPts val="1000"/>
                        </a:spcAft>
                      </a:pPr>
                      <a:r>
                        <a:rPr lang="pl-PL" sz="1400" b="1">
                          <a:effectLst/>
                          <a:latin typeface="Calibri" panose="020F0502020204030204" pitchFamily="34" charset="0"/>
                        </a:rPr>
                        <a:t>50-75</a:t>
                      </a:r>
                    </a:p>
                    <a:p>
                      <a:pPr algn="ctr">
                        <a:lnSpc>
                          <a:spcPct val="115000"/>
                        </a:lnSpc>
                        <a:spcAft>
                          <a:spcPts val="1000"/>
                        </a:spcAft>
                      </a:pPr>
                      <a:r>
                        <a:rPr lang="pl-PL" sz="1400" b="1">
                          <a:effectLst/>
                          <a:latin typeface="Calibri" panose="020F0502020204030204" pitchFamily="34" charset="0"/>
                        </a:rPr>
                        <a:t>5,7 pkt</a:t>
                      </a:r>
                      <a:endParaRPr lang="pl-PL" sz="1400" b="1">
                        <a:effectLst/>
                        <a:latin typeface="Calibri" panose="020F0502020204030204" pitchFamily="34" charset="0"/>
                        <a:ea typeface="Calibri" panose="020F0502020204030204" pitchFamily="34" charset="0"/>
                        <a:cs typeface="Times New Roman" panose="02020603050405020304" pitchFamily="18" charset="0"/>
                      </a:endParaRPr>
                    </a:p>
                  </a:txBody>
                  <a:tcPr marL="62848" marR="62848" marT="0" marB="0" anchor="ctr"/>
                </a:tc>
              </a:tr>
              <a:tr h="1083969">
                <a:tc>
                  <a:txBody>
                    <a:bodyPr/>
                    <a:lstStyle/>
                    <a:p>
                      <a:pPr>
                        <a:lnSpc>
                          <a:spcPct val="115000"/>
                        </a:lnSpc>
                        <a:spcAft>
                          <a:spcPts val="1000"/>
                        </a:spcAft>
                      </a:pPr>
                      <a:r>
                        <a:rPr lang="pl-PL" sz="1400" dirty="0">
                          <a:effectLst/>
                          <a:latin typeface="Calibri" panose="020F0502020204030204" pitchFamily="34" charset="0"/>
                        </a:rPr>
                        <a:t>100% maksymalnej oceny (wysoki wpływ)</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848" marR="62848" marT="0" marB="0">
                    <a:solidFill>
                      <a:srgbClr val="002060"/>
                    </a:solidFill>
                  </a:tcPr>
                </a:tc>
                <a:tc>
                  <a:txBody>
                    <a:bodyPr/>
                    <a:lstStyle/>
                    <a:p>
                      <a:pPr algn="ctr">
                        <a:lnSpc>
                          <a:spcPct val="115000"/>
                        </a:lnSpc>
                        <a:spcAft>
                          <a:spcPts val="1000"/>
                        </a:spcAft>
                      </a:pPr>
                      <a:r>
                        <a:rPr lang="pl-PL" sz="1400" b="1" dirty="0" smtClean="0">
                          <a:effectLst/>
                          <a:latin typeface="Calibri" panose="020F0502020204030204" pitchFamily="34" charset="0"/>
                        </a:rPr>
                        <a:t>pow.75</a:t>
                      </a:r>
                      <a:endParaRPr lang="pl-PL" sz="1400" b="1" dirty="0">
                        <a:effectLst/>
                        <a:latin typeface="Calibri" panose="020F0502020204030204" pitchFamily="34" charset="0"/>
                      </a:endParaRPr>
                    </a:p>
                    <a:p>
                      <a:pPr algn="ctr">
                        <a:lnSpc>
                          <a:spcPct val="115000"/>
                        </a:lnSpc>
                        <a:spcAft>
                          <a:spcPts val="1000"/>
                        </a:spcAft>
                      </a:pPr>
                      <a:r>
                        <a:rPr lang="pl-PL" sz="1400" b="1" dirty="0">
                          <a:effectLst/>
                          <a:latin typeface="Calibri" panose="020F0502020204030204" pitchFamily="34" charset="0"/>
                        </a:rPr>
                        <a:t>9 pkt</a:t>
                      </a:r>
                      <a:endParaRPr lang="pl-P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848" marR="62848" marT="0" marB="0" anchor="ctr"/>
                </a:tc>
                <a:tc>
                  <a:txBody>
                    <a:bodyPr/>
                    <a:lstStyle/>
                    <a:p>
                      <a:pPr algn="ctr">
                        <a:lnSpc>
                          <a:spcPct val="115000"/>
                        </a:lnSpc>
                        <a:spcAft>
                          <a:spcPts val="1000"/>
                        </a:spcAft>
                      </a:pPr>
                      <a:r>
                        <a:rPr lang="pl-PL" sz="1400" b="1" dirty="0" smtClean="0">
                          <a:effectLst/>
                          <a:latin typeface="Calibri" panose="020F0502020204030204" pitchFamily="34" charset="0"/>
                        </a:rPr>
                        <a:t>pow</a:t>
                      </a:r>
                      <a:r>
                        <a:rPr lang="pl-PL" sz="1400" b="1" dirty="0">
                          <a:effectLst/>
                          <a:latin typeface="Calibri" panose="020F0502020204030204" pitchFamily="34" charset="0"/>
                        </a:rPr>
                        <a:t>. 75</a:t>
                      </a:r>
                    </a:p>
                    <a:p>
                      <a:pPr algn="ctr">
                        <a:lnSpc>
                          <a:spcPct val="115000"/>
                        </a:lnSpc>
                        <a:spcAft>
                          <a:spcPts val="1000"/>
                        </a:spcAft>
                      </a:pPr>
                      <a:r>
                        <a:rPr lang="pl-PL" sz="1400" b="1" dirty="0">
                          <a:effectLst/>
                          <a:latin typeface="Calibri" panose="020F0502020204030204" pitchFamily="34" charset="0"/>
                        </a:rPr>
                        <a:t>11,4 </a:t>
                      </a:r>
                      <a:r>
                        <a:rPr lang="pl-PL" sz="1400" b="1" dirty="0" smtClean="0">
                          <a:effectLst/>
                          <a:latin typeface="Calibri" panose="020F0502020204030204" pitchFamily="34" charset="0"/>
                        </a:rPr>
                        <a:t>pkt</a:t>
                      </a:r>
                      <a:r>
                        <a:rPr lang="pl-PL" sz="1400" b="1" dirty="0">
                          <a:effectLst/>
                          <a:latin typeface="Calibri" panose="020F0502020204030204" pitchFamily="34" charset="0"/>
                        </a:rPr>
                        <a:t> </a:t>
                      </a:r>
                      <a:endParaRPr lang="pl-P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848" marR="62848" marT="0" marB="0" anchor="ctr"/>
                </a:tc>
              </a:tr>
              <a:tr h="708371">
                <a:tc>
                  <a:txBody>
                    <a:bodyPr/>
                    <a:lstStyle/>
                    <a:p>
                      <a:pPr>
                        <a:lnSpc>
                          <a:spcPct val="115000"/>
                        </a:lnSpc>
                        <a:spcAft>
                          <a:spcPts val="1000"/>
                        </a:spcAft>
                      </a:pPr>
                      <a:r>
                        <a:rPr lang="pl-PL" sz="1400" dirty="0">
                          <a:effectLst/>
                          <a:latin typeface="Calibri" panose="020F0502020204030204" pitchFamily="34" charset="0"/>
                        </a:rPr>
                        <a:t>Ocena:</a:t>
                      </a:r>
                    </a:p>
                    <a:p>
                      <a:pPr>
                        <a:lnSpc>
                          <a:spcPct val="115000"/>
                        </a:lnSpc>
                        <a:spcAft>
                          <a:spcPts val="1000"/>
                        </a:spcAft>
                      </a:pPr>
                      <a:r>
                        <a:rPr lang="pl-PL" sz="1400" dirty="0">
                          <a:effectLst/>
                          <a:latin typeface="Calibri" panose="020F0502020204030204" pitchFamily="34" charset="0"/>
                        </a:rPr>
                        <a:t>(max 20.4 pkt – 100%)</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848" marR="62848" marT="0" marB="0">
                    <a:solidFill>
                      <a:srgbClr val="002060"/>
                    </a:solid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pl-PL" sz="1400" b="1" dirty="0">
                          <a:effectLst/>
                          <a:latin typeface="Calibri" panose="020F0502020204030204" pitchFamily="34" charset="0"/>
                        </a:rPr>
                        <a:t> </a:t>
                      </a:r>
                      <a:r>
                        <a:rPr lang="pl-PL" sz="1400" b="1" dirty="0" smtClean="0">
                          <a:effectLst/>
                          <a:latin typeface="Calibri" panose="020F0502020204030204" pitchFamily="34" charset="0"/>
                        </a:rPr>
                        <a:t>9 pkt</a:t>
                      </a:r>
                      <a:endParaRPr lang="pl-PL" sz="1400" b="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2848" marR="62848" marT="0" marB="0" anchor="ct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pl-PL" sz="1400" b="1" dirty="0">
                          <a:effectLst/>
                          <a:latin typeface="Calibri" panose="020F0502020204030204" pitchFamily="34" charset="0"/>
                        </a:rPr>
                        <a:t> </a:t>
                      </a:r>
                      <a:r>
                        <a:rPr lang="pl-PL" sz="1400" b="1" dirty="0" smtClean="0">
                          <a:effectLst/>
                          <a:latin typeface="Calibri" panose="020F0502020204030204" pitchFamily="34" charset="0"/>
                        </a:rPr>
                        <a:t>11,4 pkt</a:t>
                      </a:r>
                    </a:p>
                  </a:txBody>
                  <a:tcPr marL="62848" marR="62848" marT="0" marB="0" anchor="ct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76" name="TextShape 1"/>
          <p:cNvSpPr txBox="1"/>
          <p:nvPr/>
        </p:nvSpPr>
        <p:spPr>
          <a:xfrm>
            <a:off x="457200" y="274680"/>
            <a:ext cx="8229240" cy="1142640"/>
          </a:xfrm>
          <a:prstGeom prst="rect">
            <a:avLst/>
          </a:prstGeom>
          <a:noFill/>
          <a:ln>
            <a:noFill/>
          </a:ln>
        </p:spPr>
        <p:txBody>
          <a:bodyPr anchor="ctr"/>
          <a:lstStyle/>
          <a:p>
            <a:pPr algn="ctr">
              <a:lnSpc>
                <a:spcPct val="100000"/>
              </a:lnSpc>
            </a:pPr>
            <a:r>
              <a:rPr lang="pl-PL" sz="9600" strike="noStrike" spc="-1">
                <a:solidFill>
                  <a:srgbClr val="000000"/>
                </a:solidFill>
                <a:uFill>
                  <a:solidFill>
                    <a:srgbClr val="FFFFFF"/>
                  </a:solidFill>
                </a:uFill>
                <a:latin typeface="Calibri"/>
              </a:rPr>
              <a:t>
</a:t>
            </a:r>
            <a:r>
              <a:rPr lang="pl-PL" sz="3100" b="1" strike="noStrike" spc="-1">
                <a:solidFill>
                  <a:srgbClr val="000000"/>
                </a:solidFill>
                <a:uFill>
                  <a:solidFill>
                    <a:srgbClr val="FFFFFF"/>
                  </a:solidFill>
                </a:uFill>
                <a:latin typeface="Calibri"/>
              </a:rPr>
              <a:t>KRYTERIUM NR 5
</a:t>
            </a:r>
            <a:r>
              <a:rPr lang="pl-PL" sz="3100" b="1" strike="noStrike" spc="-1">
                <a:solidFill>
                  <a:srgbClr val="000000"/>
                </a:solidFill>
                <a:uFill>
                  <a:solidFill>
                    <a:srgbClr val="FFFFFF"/>
                  </a:solidFill>
                </a:uFill>
                <a:latin typeface="Calibri"/>
                <a:ea typeface="Times New Roman"/>
              </a:rPr>
              <a:t>Komplementarny charakter projektu</a:t>
            </a:r>
            <a:endParaRPr/>
          </a:p>
        </p:txBody>
      </p:sp>
      <p:sp>
        <p:nvSpPr>
          <p:cNvPr id="377" name="CustomShape 2"/>
          <p:cNvSpPr/>
          <p:nvPr/>
        </p:nvSpPr>
        <p:spPr>
          <a:xfrm>
            <a:off x="251640" y="3245760"/>
            <a:ext cx="8434800" cy="3275640"/>
          </a:xfrm>
          <a:prstGeom prst="rect">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txBody>
          <a:bodyPr lIns="654840" tIns="164520" rIns="654840" bIns="142200"/>
          <a:lstStyle/>
          <a:p>
            <a:pPr marL="228600" lvl="1" indent="-228240">
              <a:lnSpc>
                <a:spcPct val="90000"/>
              </a:lnSpc>
              <a:buFont typeface="StarSymbol"/>
              <a:buChar char=""/>
            </a:pPr>
            <a:r>
              <a:rPr lang="pl-PL" sz="2000" strike="noStrike" spc="-1">
                <a:solidFill>
                  <a:srgbClr val="000000"/>
                </a:solidFill>
                <a:uFill>
                  <a:solidFill>
                    <a:srgbClr val="FFFFFF"/>
                  </a:solidFill>
                </a:uFill>
                <a:latin typeface="Calibri"/>
              </a:rPr>
              <a:t>W ramach tego kryterium będzie weryfikowane czy istnieją projekty powiązane ze zgłoszonym projektem, które zostały zrealizowane, bądź są w trakcie realizacji, bądź zostały zgłoszone w ramach tego samego naboru</a:t>
            </a:r>
            <a:endParaRPr/>
          </a:p>
          <a:p>
            <a:pPr marL="228600" lvl="1" indent="-228240">
              <a:lnSpc>
                <a:spcPct val="90000"/>
              </a:lnSpc>
              <a:buFont typeface="StarSymbol"/>
              <a:buChar char=""/>
            </a:pPr>
            <a:r>
              <a:rPr lang="pl-PL" sz="2000" strike="noStrike" spc="-1">
                <a:solidFill>
                  <a:srgbClr val="000000"/>
                </a:solidFill>
                <a:uFill>
                  <a:solidFill>
                    <a:srgbClr val="FFFFFF"/>
                  </a:solidFill>
                </a:uFill>
                <a:latin typeface="Calibri"/>
              </a:rPr>
              <a:t>Projekty te mogą polegać na wykorzystywaniu efektów realizacji innego projektu, wzmocnieniu trwałości efektów jednego przedsięwzięcia realizacją drugiego, bardziej kompleksowym potraktowaniem problemu m.in. poprzez zaadresowanie projektu do tej samej grupy docelowej, tego samego beneficjenta, tego samego terytorium, uzależnienia realizacji jednego projektu od przeprowadzenia innego przedsięwzięcia itd.</a:t>
            </a:r>
            <a:endParaRPr/>
          </a:p>
        </p:txBody>
      </p:sp>
      <p:sp>
        <p:nvSpPr>
          <p:cNvPr id="378" name="CustomShape 3"/>
          <p:cNvSpPr/>
          <p:nvPr/>
        </p:nvSpPr>
        <p:spPr>
          <a:xfrm>
            <a:off x="672840" y="2424600"/>
            <a:ext cx="4313520" cy="891720"/>
          </a:xfrm>
          <a:prstGeom prst="roundRect">
            <a:avLst>
              <a:gd name="adj" fmla="val 16667"/>
            </a:avLst>
          </a:prstGeom>
          <a:solidFill>
            <a:schemeClr val="tx2">
              <a:lumMod val="5000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223200" tIns="43560" rIns="223200" bIns="43560" anchor="ctr"/>
          <a:lstStyle/>
          <a:p>
            <a:pPr>
              <a:lnSpc>
                <a:spcPct val="90000"/>
              </a:lnSpc>
            </a:pPr>
            <a:r>
              <a:rPr lang="pl-PL" sz="2800" b="1" strike="noStrike" spc="-1">
                <a:solidFill>
                  <a:srgbClr val="FFFFFF"/>
                </a:solidFill>
                <a:uFill>
                  <a:solidFill>
                    <a:srgbClr val="FFFFFF"/>
                  </a:solidFill>
                </a:uFill>
                <a:latin typeface="Calibri"/>
              </a:rPr>
              <a:t>Definicja kryterium </a:t>
            </a:r>
            <a:endParaRPr/>
          </a:p>
        </p:txBody>
      </p:sp>
      <p:pic>
        <p:nvPicPr>
          <p:cNvPr id="379" name="Obraz 3"/>
          <p:cNvPicPr/>
          <p:nvPr/>
        </p:nvPicPr>
        <p:blipFill>
          <a:blip r:embed="rId3"/>
          <a:stretch/>
        </p:blipFill>
        <p:spPr>
          <a:xfrm>
            <a:off x="4788000" y="260640"/>
            <a:ext cx="4355640" cy="436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80" name="TextShape 1"/>
          <p:cNvSpPr txBox="1"/>
          <p:nvPr/>
        </p:nvSpPr>
        <p:spPr>
          <a:xfrm>
            <a:off x="457200" y="1600200"/>
            <a:ext cx="8229240" cy="4525560"/>
          </a:xfrm>
          <a:prstGeom prst="rect">
            <a:avLst/>
          </a:prstGeom>
          <a:noFill/>
          <a:ln>
            <a:noFill/>
          </a:ln>
        </p:spPr>
        <p:txBody>
          <a:bodyPr/>
          <a:lstStyle/>
          <a:p>
            <a:pPr algn="ctr">
              <a:lnSpc>
                <a:spcPct val="100000"/>
              </a:lnSpc>
            </a:pPr>
            <a:endParaRPr/>
          </a:p>
          <a:p>
            <a:pPr algn="ctr">
              <a:lnSpc>
                <a:spcPct val="100000"/>
              </a:lnSpc>
            </a:pPr>
            <a:endParaRPr/>
          </a:p>
          <a:p>
            <a:pPr algn="ctr">
              <a:lnSpc>
                <a:spcPct val="100000"/>
              </a:lnSpc>
            </a:pPr>
            <a:endParaRPr/>
          </a:p>
        </p:txBody>
      </p:sp>
      <p:pic>
        <p:nvPicPr>
          <p:cNvPr id="381" name="Obraz 3"/>
          <p:cNvPicPr/>
          <p:nvPr/>
        </p:nvPicPr>
        <p:blipFill>
          <a:blip r:embed="rId4"/>
          <a:stretch/>
        </p:blipFill>
        <p:spPr>
          <a:xfrm>
            <a:off x="4788000" y="260640"/>
            <a:ext cx="4355640" cy="436320"/>
          </a:xfrm>
          <a:prstGeom prst="rect">
            <a:avLst/>
          </a:prstGeom>
          <a:ln>
            <a:noFill/>
          </a:ln>
        </p:spPr>
      </p:pic>
      <p:graphicFrame>
        <p:nvGraphicFramePr>
          <p:cNvPr id="382" name="Table 2"/>
          <p:cNvGraphicFramePr/>
          <p:nvPr>
            <p:extLst>
              <p:ext uri="{D42A27DB-BD31-4B8C-83A1-F6EECF244321}">
                <p14:modId xmlns:p14="http://schemas.microsoft.com/office/powerpoint/2010/main" val="2259124469"/>
              </p:ext>
            </p:extLst>
          </p:nvPr>
        </p:nvGraphicFramePr>
        <p:xfrm>
          <a:off x="0" y="980640"/>
          <a:ext cx="9143640" cy="6561350"/>
        </p:xfrm>
        <a:graphic>
          <a:graphicData uri="http://schemas.openxmlformats.org/drawingml/2006/table">
            <a:tbl>
              <a:tblPr/>
              <a:tblGrid>
                <a:gridCol w="3275640"/>
                <a:gridCol w="5868000"/>
              </a:tblGrid>
              <a:tr h="854510">
                <a:tc gridSpan="2">
                  <a:txBody>
                    <a:bodyPr/>
                    <a:lstStyle/>
                    <a:p>
                      <a:pPr algn="ctr">
                        <a:lnSpc>
                          <a:spcPct val="100000"/>
                        </a:lnSpc>
                      </a:pPr>
                      <a:endParaRPr dirty="0"/>
                    </a:p>
                    <a:p>
                      <a:pPr algn="ctr">
                        <a:lnSpc>
                          <a:spcPct val="100000"/>
                        </a:lnSpc>
                      </a:pPr>
                      <a:r>
                        <a:rPr lang="pl-PL" sz="2400" b="1" strike="noStrike" spc="-1" dirty="0">
                          <a:solidFill>
                            <a:srgbClr val="FFFFFF"/>
                          </a:solidFill>
                          <a:uFill>
                            <a:solidFill>
                              <a:srgbClr val="FFFFFF"/>
                            </a:solidFill>
                          </a:uFill>
                          <a:latin typeface="Calibri"/>
                        </a:rPr>
                        <a:t>PUNKTACJA</a:t>
                      </a:r>
                      <a:endParaRPr dirty="0"/>
                    </a:p>
                  </a:txBody>
                  <a:tcPr>
                    <a:lnL w="12240">
                      <a:solidFill>
                        <a:srgbClr val="FFFFFF"/>
                      </a:solidFill>
                    </a:lnL>
                    <a:lnR w="12240">
                      <a:solidFill>
                        <a:srgbClr val="FFFFFF"/>
                      </a:solidFill>
                    </a:lnR>
                    <a:lnT w="12240">
                      <a:solidFill>
                        <a:srgbClr val="FFFFFF"/>
                      </a:solidFill>
                    </a:lnT>
                    <a:lnB w="38160">
                      <a:solidFill>
                        <a:srgbClr val="FFFFFF"/>
                      </a:solidFill>
                    </a:lnB>
                    <a:solidFill>
                      <a:srgbClr val="002060"/>
                    </a:solidFill>
                  </a:tcPr>
                </a:tc>
                <a:tc hMerge="1">
                  <a:txBody>
                    <a:bodyPr/>
                    <a:lstStyle/>
                    <a:p>
                      <a:endParaRPr lang="pl-PL"/>
                    </a:p>
                  </a:txBody>
                  <a:tcPr>
                    <a:solidFill>
                      <a:srgbClr val="729FCF"/>
                    </a:solidFill>
                  </a:tcPr>
                </a:tc>
              </a:tr>
              <a:tr h="962640">
                <a:tc>
                  <a:txBody>
                    <a:bodyPr/>
                    <a:lstStyle/>
                    <a:p>
                      <a:pPr algn="ctr">
                        <a:lnSpc>
                          <a:spcPts val="564"/>
                        </a:lnSpc>
                      </a:pPr>
                      <a:endParaRPr sz="1800" dirty="0">
                        <a:latin typeface="Calibri" panose="020F0502020204030204" pitchFamily="34" charset="0"/>
                      </a:endParaRPr>
                    </a:p>
                    <a:p>
                      <a:pPr algn="ctr">
                        <a:lnSpc>
                          <a:spcPts val="564"/>
                        </a:lnSpc>
                      </a:pPr>
                      <a:endParaRPr lang="pl-PL" sz="1800" b="1" strike="noStrike" spc="-1" dirty="0" smtClean="0">
                        <a:solidFill>
                          <a:srgbClr val="000000"/>
                        </a:solidFill>
                        <a:uFill>
                          <a:solidFill>
                            <a:srgbClr val="FFFFFF"/>
                          </a:solidFill>
                        </a:uFill>
                        <a:latin typeface="Calibri" panose="020F0502020204030204" pitchFamily="34" charset="0"/>
                        <a:ea typeface="Times New Roman"/>
                      </a:endParaRPr>
                    </a:p>
                    <a:p>
                      <a:pPr algn="ctr">
                        <a:lnSpc>
                          <a:spcPts val="564"/>
                        </a:lnSpc>
                      </a:pPr>
                      <a:endParaRPr lang="pl-PL" sz="1800" b="1" strike="noStrike" spc="-1" dirty="0" smtClean="0">
                        <a:solidFill>
                          <a:srgbClr val="000000"/>
                        </a:solidFill>
                        <a:uFill>
                          <a:solidFill>
                            <a:srgbClr val="FFFFFF"/>
                          </a:solidFill>
                        </a:uFill>
                        <a:latin typeface="Calibri" panose="020F0502020204030204" pitchFamily="34" charset="0"/>
                        <a:ea typeface="Times New Roman"/>
                      </a:endParaRPr>
                    </a:p>
                    <a:p>
                      <a:pPr algn="ctr">
                        <a:lnSpc>
                          <a:spcPts val="564"/>
                        </a:lnSpc>
                      </a:pPr>
                      <a:endParaRPr lang="pl-PL" sz="1800" b="1" strike="noStrike" spc="-1" dirty="0" smtClean="0">
                        <a:solidFill>
                          <a:srgbClr val="000000"/>
                        </a:solidFill>
                        <a:uFill>
                          <a:solidFill>
                            <a:srgbClr val="FFFFFF"/>
                          </a:solidFill>
                        </a:uFill>
                        <a:latin typeface="Calibri" panose="020F0502020204030204" pitchFamily="34" charset="0"/>
                        <a:ea typeface="Times New Roman"/>
                      </a:endParaRPr>
                    </a:p>
                    <a:p>
                      <a:pPr algn="ctr">
                        <a:lnSpc>
                          <a:spcPts val="564"/>
                        </a:lnSpc>
                      </a:pPr>
                      <a:r>
                        <a:rPr lang="pl-PL" sz="1800" b="1" strike="noStrike" spc="-1" dirty="0" smtClean="0">
                          <a:solidFill>
                            <a:srgbClr val="000000"/>
                          </a:solidFill>
                          <a:uFill>
                            <a:solidFill>
                              <a:srgbClr val="FFFFFF"/>
                            </a:solidFill>
                          </a:uFill>
                          <a:latin typeface="Calibri" panose="020F0502020204030204" pitchFamily="34" charset="0"/>
                          <a:ea typeface="Times New Roman"/>
                        </a:rPr>
                        <a:t>0 </a:t>
                      </a:r>
                      <a:r>
                        <a:rPr lang="pl-PL" sz="1800" b="1" strike="noStrike" spc="-1" dirty="0">
                          <a:solidFill>
                            <a:srgbClr val="000000"/>
                          </a:solidFill>
                          <a:uFill>
                            <a:solidFill>
                              <a:srgbClr val="FFFFFF"/>
                            </a:solidFill>
                          </a:uFill>
                          <a:latin typeface="Calibri" panose="020F0502020204030204" pitchFamily="34" charset="0"/>
                          <a:ea typeface="Times New Roman"/>
                        </a:rPr>
                        <a:t>pkt</a:t>
                      </a:r>
                      <a:endParaRPr sz="1800" dirty="0">
                        <a:latin typeface="Calibri" panose="020F0502020204030204" pitchFamily="34"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ctr">
                        <a:lnSpc>
                          <a:spcPts val="564"/>
                        </a:lnSpc>
                      </a:pPr>
                      <a:endParaRPr lang="pl-PL" sz="1800" strike="noStrike" spc="-1" dirty="0" smtClean="0">
                        <a:solidFill>
                          <a:srgbClr val="000000"/>
                        </a:solidFill>
                        <a:uFill>
                          <a:solidFill>
                            <a:srgbClr val="FFFFFF"/>
                          </a:solidFill>
                        </a:uFill>
                        <a:latin typeface="Calibri" panose="020F0502020204030204" pitchFamily="34" charset="0"/>
                        <a:ea typeface="Times New Roman"/>
                      </a:endParaRPr>
                    </a:p>
                    <a:p>
                      <a:pPr algn="ctr">
                        <a:lnSpc>
                          <a:spcPts val="564"/>
                        </a:lnSpc>
                      </a:pPr>
                      <a:endParaRPr lang="pl-PL" sz="1800" strike="noStrike" spc="-1" dirty="0" smtClean="0">
                        <a:solidFill>
                          <a:srgbClr val="000000"/>
                        </a:solidFill>
                        <a:uFill>
                          <a:solidFill>
                            <a:srgbClr val="FFFFFF"/>
                          </a:solidFill>
                        </a:uFill>
                        <a:latin typeface="Calibri" panose="020F0502020204030204" pitchFamily="34" charset="0"/>
                        <a:ea typeface="Times New Roman"/>
                      </a:endParaRPr>
                    </a:p>
                    <a:p>
                      <a:pPr algn="ctr">
                        <a:lnSpc>
                          <a:spcPts val="564"/>
                        </a:lnSpc>
                      </a:pPr>
                      <a:endParaRPr lang="pl-PL" sz="1800" strike="noStrike" spc="-1" dirty="0" smtClean="0">
                        <a:solidFill>
                          <a:srgbClr val="000000"/>
                        </a:solidFill>
                        <a:uFill>
                          <a:solidFill>
                            <a:srgbClr val="FFFFFF"/>
                          </a:solidFill>
                        </a:uFill>
                        <a:latin typeface="Calibri" panose="020F0502020204030204" pitchFamily="34" charset="0"/>
                        <a:ea typeface="Times New Roman"/>
                      </a:endParaRPr>
                    </a:p>
                    <a:p>
                      <a:pPr algn="ctr">
                        <a:lnSpc>
                          <a:spcPts val="564"/>
                        </a:lnSpc>
                      </a:pPr>
                      <a:endParaRPr lang="pl-PL" sz="1800" strike="noStrike" spc="-1" dirty="0" smtClean="0">
                        <a:solidFill>
                          <a:srgbClr val="000000"/>
                        </a:solidFill>
                        <a:uFill>
                          <a:solidFill>
                            <a:srgbClr val="FFFFFF"/>
                          </a:solidFill>
                        </a:uFill>
                        <a:latin typeface="Calibri" panose="020F0502020204030204" pitchFamily="34" charset="0"/>
                        <a:ea typeface="Times New Roman"/>
                      </a:endParaRPr>
                    </a:p>
                    <a:p>
                      <a:pPr algn="ctr">
                        <a:lnSpc>
                          <a:spcPts val="564"/>
                        </a:lnSpc>
                      </a:pPr>
                      <a:r>
                        <a:rPr lang="pl-PL" sz="1800" strike="noStrike" spc="-1" dirty="0" smtClean="0">
                          <a:solidFill>
                            <a:srgbClr val="000000"/>
                          </a:solidFill>
                          <a:uFill>
                            <a:solidFill>
                              <a:srgbClr val="FFFFFF"/>
                            </a:solidFill>
                          </a:uFill>
                          <a:latin typeface="Calibri" panose="020F0502020204030204" pitchFamily="34" charset="0"/>
                          <a:ea typeface="Times New Roman"/>
                        </a:rPr>
                        <a:t>Brak</a:t>
                      </a:r>
                      <a:endParaRPr sz="1800" dirty="0">
                        <a:latin typeface="Calibri" panose="020F0502020204030204" pitchFamily="34" charset="0"/>
                      </a:endParaRPr>
                    </a:p>
                    <a:p>
                      <a:pPr algn="ctr">
                        <a:lnSpc>
                          <a:spcPts val="564"/>
                        </a:lnSpc>
                      </a:pPr>
                      <a:r>
                        <a:rPr lang="pl-PL" sz="1800" strike="noStrike" spc="-1" dirty="0">
                          <a:solidFill>
                            <a:srgbClr val="000000"/>
                          </a:solidFill>
                          <a:uFill>
                            <a:solidFill>
                              <a:srgbClr val="FFFFFF"/>
                            </a:solidFill>
                          </a:uFill>
                          <a:latin typeface="Calibri" panose="020F0502020204030204" pitchFamily="34" charset="0"/>
                          <a:ea typeface="Times New Roman"/>
                        </a:rPr>
                        <a:t> </a:t>
                      </a:r>
                      <a:endParaRPr lang="pl-PL" sz="1800" strike="noStrike" spc="-1" dirty="0" smtClean="0">
                        <a:solidFill>
                          <a:srgbClr val="000000"/>
                        </a:solidFill>
                        <a:uFill>
                          <a:solidFill>
                            <a:srgbClr val="FFFFFF"/>
                          </a:solidFill>
                        </a:uFill>
                        <a:latin typeface="Calibri" panose="020F0502020204030204" pitchFamily="34" charset="0"/>
                        <a:ea typeface="Times New Roman"/>
                      </a:endParaRPr>
                    </a:p>
                    <a:p>
                      <a:pPr algn="ctr">
                        <a:lnSpc>
                          <a:spcPts val="564"/>
                        </a:lnSpc>
                      </a:pPr>
                      <a:endParaRPr lang="pl-PL" sz="1800" strike="noStrike" spc="-1" dirty="0" smtClean="0">
                        <a:solidFill>
                          <a:srgbClr val="000000"/>
                        </a:solidFill>
                        <a:uFill>
                          <a:solidFill>
                            <a:srgbClr val="FFFFFF"/>
                          </a:solidFill>
                        </a:uFill>
                        <a:latin typeface="Calibri" panose="020F0502020204030204" pitchFamily="34" charset="0"/>
                        <a:ea typeface="Times New Roman"/>
                      </a:endParaRPr>
                    </a:p>
                    <a:p>
                      <a:pPr algn="ctr">
                        <a:lnSpc>
                          <a:spcPts val="564"/>
                        </a:lnSpc>
                      </a:pPr>
                      <a:endParaRPr lang="pl-PL" sz="1800" strike="noStrike" spc="-1" dirty="0" smtClean="0">
                        <a:solidFill>
                          <a:srgbClr val="000000"/>
                        </a:solidFill>
                        <a:uFill>
                          <a:solidFill>
                            <a:srgbClr val="FFFFFF"/>
                          </a:solidFill>
                        </a:uFill>
                        <a:latin typeface="Calibri" panose="020F0502020204030204" pitchFamily="34" charset="0"/>
                        <a:ea typeface="Times New Roman"/>
                      </a:endParaRPr>
                    </a:p>
                    <a:p>
                      <a:pPr algn="ctr">
                        <a:lnSpc>
                          <a:spcPts val="564"/>
                        </a:lnSpc>
                      </a:pPr>
                      <a:r>
                        <a:rPr lang="pl-PL" sz="1800" strike="noStrike" spc="-1" dirty="0" smtClean="0">
                          <a:solidFill>
                            <a:srgbClr val="000000"/>
                          </a:solidFill>
                          <a:uFill>
                            <a:solidFill>
                              <a:srgbClr val="FFFFFF"/>
                            </a:solidFill>
                          </a:uFill>
                          <a:latin typeface="Calibri" panose="020F0502020204030204" pitchFamily="34" charset="0"/>
                          <a:ea typeface="Times New Roman"/>
                        </a:rPr>
                        <a:t>komplementarności</a:t>
                      </a:r>
                      <a:endParaRPr sz="1800" dirty="0">
                        <a:latin typeface="Calibri" panose="020F0502020204030204" pitchFamily="34" charset="0"/>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871200">
                <a:tc>
                  <a:txBody>
                    <a:bodyPr/>
                    <a:lstStyle/>
                    <a:p>
                      <a:pPr algn="ctr">
                        <a:lnSpc>
                          <a:spcPts val="564"/>
                        </a:lnSpc>
                      </a:pPr>
                      <a:endParaRPr lang="pl-PL" sz="1800" dirty="0" smtClean="0">
                        <a:latin typeface="Calibri" panose="020F0502020204030204" pitchFamily="34" charset="0"/>
                      </a:endParaRPr>
                    </a:p>
                    <a:p>
                      <a:pPr algn="ctr">
                        <a:lnSpc>
                          <a:spcPts val="564"/>
                        </a:lnSpc>
                      </a:pPr>
                      <a:endParaRPr lang="pl-PL" sz="1800" dirty="0" smtClean="0">
                        <a:latin typeface="Calibri" panose="020F0502020204030204" pitchFamily="34" charset="0"/>
                      </a:endParaRPr>
                    </a:p>
                    <a:p>
                      <a:pPr algn="ctr">
                        <a:lnSpc>
                          <a:spcPts val="564"/>
                        </a:lnSpc>
                      </a:pPr>
                      <a:endParaRPr lang="pl-PL" sz="1800" dirty="0" smtClean="0">
                        <a:latin typeface="Calibri" panose="020F0502020204030204" pitchFamily="34" charset="0"/>
                      </a:endParaRPr>
                    </a:p>
                    <a:p>
                      <a:pPr algn="ctr">
                        <a:lnSpc>
                          <a:spcPts val="564"/>
                        </a:lnSpc>
                      </a:pPr>
                      <a:endParaRPr sz="1800" dirty="0">
                        <a:latin typeface="Calibri" panose="020F0502020204030204" pitchFamily="34" charset="0"/>
                      </a:endParaRPr>
                    </a:p>
                    <a:p>
                      <a:pPr algn="ctr">
                        <a:lnSpc>
                          <a:spcPts val="564"/>
                        </a:lnSpc>
                      </a:pPr>
                      <a:r>
                        <a:rPr lang="pl-PL" sz="1800" b="1" kern="1200" dirty="0" smtClean="0">
                          <a:solidFill>
                            <a:schemeClr val="tx1"/>
                          </a:solidFill>
                          <a:effectLst/>
                          <a:latin typeface="Calibri" panose="020F0502020204030204" pitchFamily="34" charset="0"/>
                          <a:ea typeface="+mn-ea"/>
                          <a:cs typeface="+mn-cs"/>
                        </a:rPr>
                        <a:t>25% maksymalnej oceny: 1,3 </a:t>
                      </a:r>
                    </a:p>
                    <a:p>
                      <a:pPr algn="ctr">
                        <a:lnSpc>
                          <a:spcPts val="564"/>
                        </a:lnSpc>
                      </a:pPr>
                      <a:endParaRPr lang="pl-PL" sz="1800" b="1" kern="1200" dirty="0" smtClean="0">
                        <a:solidFill>
                          <a:schemeClr val="tx1"/>
                        </a:solidFill>
                        <a:effectLst/>
                        <a:latin typeface="Calibri" panose="020F0502020204030204" pitchFamily="34" charset="0"/>
                        <a:ea typeface="+mn-ea"/>
                        <a:cs typeface="+mn-cs"/>
                      </a:endParaRPr>
                    </a:p>
                    <a:p>
                      <a:pPr algn="ctr">
                        <a:lnSpc>
                          <a:spcPts val="564"/>
                        </a:lnSpc>
                      </a:pPr>
                      <a:endParaRPr lang="pl-PL" sz="1800" b="1" kern="1200" dirty="0" smtClean="0">
                        <a:solidFill>
                          <a:schemeClr val="tx1"/>
                        </a:solidFill>
                        <a:effectLst/>
                        <a:latin typeface="Calibri" panose="020F0502020204030204" pitchFamily="34" charset="0"/>
                        <a:ea typeface="+mn-ea"/>
                        <a:cs typeface="+mn-cs"/>
                      </a:endParaRPr>
                    </a:p>
                    <a:p>
                      <a:pPr algn="ctr">
                        <a:lnSpc>
                          <a:spcPts val="564"/>
                        </a:lnSpc>
                      </a:pPr>
                      <a:r>
                        <a:rPr lang="pl-PL" sz="1800" b="1" kern="1200" dirty="0" smtClean="0">
                          <a:solidFill>
                            <a:schemeClr val="tx1"/>
                          </a:solidFill>
                          <a:effectLst/>
                          <a:latin typeface="Calibri" panose="020F0502020204030204" pitchFamily="34" charset="0"/>
                          <a:ea typeface="+mn-ea"/>
                          <a:cs typeface="+mn-cs"/>
                        </a:rPr>
                        <a:t>pkt</a:t>
                      </a:r>
                      <a:endParaRPr sz="1800" dirty="0">
                        <a:latin typeface="Calibri" panose="020F0502020204030204" pitchFamily="34" charset="0"/>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ts val="564"/>
                        </a:lnSpc>
                      </a:pPr>
                      <a:endParaRPr lang="pl-PL" sz="1800" strike="noStrike" spc="-1" dirty="0" smtClean="0">
                        <a:solidFill>
                          <a:srgbClr val="000000"/>
                        </a:solidFill>
                        <a:uFill>
                          <a:solidFill>
                            <a:srgbClr val="FFFFFF"/>
                          </a:solidFill>
                        </a:uFill>
                        <a:latin typeface="Calibri" panose="020F0502020204030204" pitchFamily="34" charset="0"/>
                        <a:ea typeface="Times New Roman"/>
                      </a:endParaRPr>
                    </a:p>
                    <a:p>
                      <a:pPr algn="ctr">
                        <a:lnSpc>
                          <a:spcPts val="564"/>
                        </a:lnSpc>
                      </a:pPr>
                      <a:endParaRPr lang="pl-PL" sz="1800" strike="noStrike" spc="-1" dirty="0" smtClean="0">
                        <a:solidFill>
                          <a:srgbClr val="000000"/>
                        </a:solidFill>
                        <a:uFill>
                          <a:solidFill>
                            <a:srgbClr val="FFFFFF"/>
                          </a:solidFill>
                        </a:uFill>
                        <a:latin typeface="Calibri" panose="020F0502020204030204" pitchFamily="34" charset="0"/>
                        <a:ea typeface="Times New Roman"/>
                      </a:endParaRPr>
                    </a:p>
                    <a:p>
                      <a:pPr algn="ctr">
                        <a:lnSpc>
                          <a:spcPts val="564"/>
                        </a:lnSpc>
                      </a:pPr>
                      <a:endParaRPr lang="pl-PL" sz="1800" strike="noStrike" spc="-1" dirty="0" smtClean="0">
                        <a:solidFill>
                          <a:srgbClr val="000000"/>
                        </a:solidFill>
                        <a:uFill>
                          <a:solidFill>
                            <a:srgbClr val="FFFFFF"/>
                          </a:solidFill>
                        </a:uFill>
                        <a:latin typeface="Calibri" panose="020F0502020204030204" pitchFamily="34" charset="0"/>
                        <a:ea typeface="Times New Roman"/>
                      </a:endParaRPr>
                    </a:p>
                    <a:p>
                      <a:pPr algn="ctr">
                        <a:lnSpc>
                          <a:spcPts val="564"/>
                        </a:lnSpc>
                      </a:pPr>
                      <a:r>
                        <a:rPr lang="pl-PL" sz="1800" strike="noStrike" spc="-1" dirty="0" smtClean="0">
                          <a:solidFill>
                            <a:srgbClr val="000000"/>
                          </a:solidFill>
                          <a:uFill>
                            <a:solidFill>
                              <a:srgbClr val="FFFFFF"/>
                            </a:solidFill>
                          </a:uFill>
                          <a:latin typeface="Calibri" panose="020F0502020204030204" pitchFamily="34" charset="0"/>
                          <a:ea typeface="Times New Roman"/>
                        </a:rPr>
                        <a:t>Projekt </a:t>
                      </a:r>
                      <a:r>
                        <a:rPr lang="pl-PL" sz="1800" strike="noStrike" spc="-1" dirty="0">
                          <a:solidFill>
                            <a:srgbClr val="000000"/>
                          </a:solidFill>
                          <a:uFill>
                            <a:solidFill>
                              <a:srgbClr val="FFFFFF"/>
                            </a:solidFill>
                          </a:uFill>
                          <a:latin typeface="Calibri" panose="020F0502020204030204" pitchFamily="34" charset="0"/>
                          <a:ea typeface="Times New Roman"/>
                        </a:rPr>
                        <a:t>komplementarny z co najmniej </a:t>
                      </a:r>
                      <a:endParaRPr lang="pl-PL" sz="1800" strike="noStrike" spc="-1" dirty="0" smtClean="0">
                        <a:solidFill>
                          <a:srgbClr val="000000"/>
                        </a:solidFill>
                        <a:uFill>
                          <a:solidFill>
                            <a:srgbClr val="FFFFFF"/>
                          </a:solidFill>
                        </a:uFill>
                        <a:latin typeface="Calibri" panose="020F0502020204030204" pitchFamily="34" charset="0"/>
                        <a:ea typeface="Times New Roman"/>
                      </a:endParaRPr>
                    </a:p>
                    <a:p>
                      <a:pPr algn="ctr">
                        <a:lnSpc>
                          <a:spcPts val="564"/>
                        </a:lnSpc>
                      </a:pPr>
                      <a:endParaRPr lang="pl-PL" sz="1800" strike="noStrike" spc="-1" dirty="0" smtClean="0">
                        <a:solidFill>
                          <a:srgbClr val="000000"/>
                        </a:solidFill>
                        <a:uFill>
                          <a:solidFill>
                            <a:srgbClr val="FFFFFF"/>
                          </a:solidFill>
                        </a:uFill>
                        <a:latin typeface="Calibri" panose="020F0502020204030204" pitchFamily="34" charset="0"/>
                        <a:ea typeface="Times New Roman"/>
                      </a:endParaRPr>
                    </a:p>
                    <a:p>
                      <a:pPr algn="ctr">
                        <a:lnSpc>
                          <a:spcPts val="564"/>
                        </a:lnSpc>
                      </a:pPr>
                      <a:endParaRPr lang="pl-PL" sz="1800" strike="noStrike" spc="-1" dirty="0" smtClean="0">
                        <a:solidFill>
                          <a:srgbClr val="000000"/>
                        </a:solidFill>
                        <a:uFill>
                          <a:solidFill>
                            <a:srgbClr val="FFFFFF"/>
                          </a:solidFill>
                        </a:uFill>
                        <a:latin typeface="Calibri" panose="020F0502020204030204" pitchFamily="34" charset="0"/>
                        <a:ea typeface="Times New Roman"/>
                      </a:endParaRPr>
                    </a:p>
                    <a:p>
                      <a:pPr algn="ctr">
                        <a:lnSpc>
                          <a:spcPts val="564"/>
                        </a:lnSpc>
                      </a:pPr>
                      <a:endParaRPr lang="pl-PL" sz="1800" strike="noStrike" spc="-1" dirty="0" smtClean="0">
                        <a:solidFill>
                          <a:srgbClr val="000000"/>
                        </a:solidFill>
                        <a:uFill>
                          <a:solidFill>
                            <a:srgbClr val="FFFFFF"/>
                          </a:solidFill>
                        </a:uFill>
                        <a:latin typeface="Calibri" panose="020F0502020204030204" pitchFamily="34" charset="0"/>
                        <a:ea typeface="Times New Roman"/>
                      </a:endParaRPr>
                    </a:p>
                    <a:p>
                      <a:pPr algn="ctr">
                        <a:lnSpc>
                          <a:spcPts val="564"/>
                        </a:lnSpc>
                      </a:pPr>
                      <a:endParaRPr lang="pl-PL" sz="1800" strike="noStrike" spc="-1" dirty="0" smtClean="0">
                        <a:solidFill>
                          <a:srgbClr val="000000"/>
                        </a:solidFill>
                        <a:uFill>
                          <a:solidFill>
                            <a:srgbClr val="FFFFFF"/>
                          </a:solidFill>
                        </a:uFill>
                        <a:latin typeface="Calibri" panose="020F0502020204030204" pitchFamily="34" charset="0"/>
                        <a:ea typeface="Times New Roman"/>
                      </a:endParaRPr>
                    </a:p>
                    <a:p>
                      <a:pPr algn="ctr">
                        <a:lnSpc>
                          <a:spcPts val="564"/>
                        </a:lnSpc>
                      </a:pPr>
                      <a:r>
                        <a:rPr lang="pl-PL" sz="1800" strike="noStrike" spc="-1" dirty="0" smtClean="0">
                          <a:solidFill>
                            <a:srgbClr val="000000"/>
                          </a:solidFill>
                          <a:uFill>
                            <a:solidFill>
                              <a:srgbClr val="FFFFFF"/>
                            </a:solidFill>
                          </a:uFill>
                          <a:latin typeface="Calibri" panose="020F0502020204030204" pitchFamily="34" charset="0"/>
                          <a:ea typeface="Times New Roman"/>
                        </a:rPr>
                        <a:t>jednym  </a:t>
                      </a:r>
                      <a:r>
                        <a:rPr lang="pl-PL" sz="1800" strike="noStrike" spc="-1" dirty="0">
                          <a:solidFill>
                            <a:srgbClr val="000000"/>
                          </a:solidFill>
                          <a:uFill>
                            <a:solidFill>
                              <a:srgbClr val="FFFFFF"/>
                            </a:solidFill>
                          </a:uFill>
                          <a:latin typeface="Calibri" panose="020F0502020204030204" pitchFamily="34" charset="0"/>
                          <a:ea typeface="Times New Roman"/>
                        </a:rPr>
                        <a:t>projektem</a:t>
                      </a:r>
                      <a:endParaRPr sz="1800" dirty="0">
                        <a:latin typeface="Calibri" panose="020F0502020204030204" pitchFamily="34" charset="0"/>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1116000">
                <a:tc>
                  <a:txBody>
                    <a:bodyPr/>
                    <a:lstStyle/>
                    <a:p>
                      <a:pPr algn="ctr">
                        <a:lnSpc>
                          <a:spcPts val="564"/>
                        </a:lnSpc>
                      </a:pPr>
                      <a:endParaRPr lang="pl-PL" sz="1800" dirty="0" smtClean="0">
                        <a:latin typeface="Calibri" panose="020F0502020204030204" pitchFamily="34" charset="0"/>
                      </a:endParaRPr>
                    </a:p>
                    <a:p>
                      <a:pPr algn="ctr">
                        <a:lnSpc>
                          <a:spcPts val="564"/>
                        </a:lnSpc>
                      </a:pPr>
                      <a:endParaRPr lang="pl-PL" sz="1800" dirty="0" smtClean="0">
                        <a:latin typeface="Calibri" panose="020F0502020204030204" pitchFamily="34" charset="0"/>
                      </a:endParaRPr>
                    </a:p>
                    <a:p>
                      <a:pPr algn="ctr">
                        <a:lnSpc>
                          <a:spcPts val="564"/>
                        </a:lnSpc>
                      </a:pPr>
                      <a:endParaRPr lang="pl-PL" sz="1800" dirty="0" smtClean="0">
                        <a:latin typeface="Calibri" panose="020F0502020204030204" pitchFamily="34" charset="0"/>
                      </a:endParaRPr>
                    </a:p>
                    <a:p>
                      <a:pPr algn="ctr">
                        <a:lnSpc>
                          <a:spcPts val="564"/>
                        </a:lnSpc>
                      </a:pPr>
                      <a:endParaRPr lang="pl-PL" sz="1800" dirty="0" smtClean="0">
                        <a:latin typeface="Calibri" panose="020F0502020204030204" pitchFamily="34" charset="0"/>
                      </a:endParaRPr>
                    </a:p>
                    <a:p>
                      <a:pPr algn="ctr">
                        <a:lnSpc>
                          <a:spcPts val="564"/>
                        </a:lnSpc>
                      </a:pPr>
                      <a:endParaRPr lang="pl-PL" sz="1800" dirty="0" smtClean="0">
                        <a:latin typeface="Calibri" panose="020F0502020204030204" pitchFamily="34" charset="0"/>
                      </a:endParaRPr>
                    </a:p>
                    <a:p>
                      <a:pPr algn="ctr">
                        <a:lnSpc>
                          <a:spcPts val="564"/>
                        </a:lnSpc>
                      </a:pPr>
                      <a:endParaRPr sz="1800" dirty="0">
                        <a:latin typeface="Calibri" panose="020F0502020204030204" pitchFamily="34" charset="0"/>
                      </a:endParaRPr>
                    </a:p>
                    <a:p>
                      <a:pPr algn="ctr">
                        <a:lnSpc>
                          <a:spcPts val="564"/>
                        </a:lnSpc>
                      </a:pPr>
                      <a:r>
                        <a:rPr lang="pl-PL" sz="1800" b="1" kern="1200" dirty="0" smtClean="0">
                          <a:solidFill>
                            <a:schemeClr val="tx1"/>
                          </a:solidFill>
                          <a:effectLst/>
                          <a:latin typeface="Calibri" panose="020F0502020204030204" pitchFamily="34" charset="0"/>
                          <a:ea typeface="+mn-ea"/>
                          <a:cs typeface="+mn-cs"/>
                        </a:rPr>
                        <a:t>50% maksymalnej oceny: 2,6 </a:t>
                      </a:r>
                    </a:p>
                    <a:p>
                      <a:pPr algn="ctr">
                        <a:lnSpc>
                          <a:spcPts val="564"/>
                        </a:lnSpc>
                      </a:pPr>
                      <a:endParaRPr lang="pl-PL" sz="1800" b="1" kern="1200" dirty="0" smtClean="0">
                        <a:solidFill>
                          <a:schemeClr val="tx1"/>
                        </a:solidFill>
                        <a:effectLst/>
                        <a:latin typeface="Calibri" panose="020F0502020204030204" pitchFamily="34" charset="0"/>
                        <a:ea typeface="+mn-ea"/>
                        <a:cs typeface="+mn-cs"/>
                      </a:endParaRPr>
                    </a:p>
                    <a:p>
                      <a:pPr algn="ctr">
                        <a:lnSpc>
                          <a:spcPts val="564"/>
                        </a:lnSpc>
                      </a:pPr>
                      <a:endParaRPr lang="pl-PL" sz="1800" b="1" kern="1200" dirty="0" smtClean="0">
                        <a:solidFill>
                          <a:schemeClr val="tx1"/>
                        </a:solidFill>
                        <a:effectLst/>
                        <a:latin typeface="Calibri" panose="020F0502020204030204" pitchFamily="34" charset="0"/>
                        <a:ea typeface="+mn-ea"/>
                        <a:cs typeface="+mn-cs"/>
                      </a:endParaRPr>
                    </a:p>
                    <a:p>
                      <a:pPr algn="ctr">
                        <a:lnSpc>
                          <a:spcPts val="564"/>
                        </a:lnSpc>
                      </a:pPr>
                      <a:endParaRPr lang="pl-PL" sz="1800" b="1" kern="1200" dirty="0" smtClean="0">
                        <a:solidFill>
                          <a:schemeClr val="tx1"/>
                        </a:solidFill>
                        <a:effectLst/>
                        <a:latin typeface="Calibri" panose="020F0502020204030204" pitchFamily="34" charset="0"/>
                        <a:ea typeface="+mn-ea"/>
                        <a:cs typeface="+mn-cs"/>
                      </a:endParaRPr>
                    </a:p>
                    <a:p>
                      <a:pPr algn="ctr">
                        <a:lnSpc>
                          <a:spcPts val="564"/>
                        </a:lnSpc>
                      </a:pPr>
                      <a:r>
                        <a:rPr lang="pl-PL" sz="1800" b="1" kern="1200" dirty="0" smtClean="0">
                          <a:solidFill>
                            <a:schemeClr val="tx1"/>
                          </a:solidFill>
                          <a:effectLst/>
                          <a:latin typeface="Calibri" panose="020F0502020204030204" pitchFamily="34" charset="0"/>
                          <a:ea typeface="+mn-ea"/>
                          <a:cs typeface="+mn-cs"/>
                        </a:rPr>
                        <a:t>pkt</a:t>
                      </a:r>
                      <a:endParaRPr sz="1800" dirty="0">
                        <a:latin typeface="Calibri" panose="020F0502020204030204" pitchFamily="34" charset="0"/>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ctr">
                        <a:lnSpc>
                          <a:spcPts val="564"/>
                        </a:lnSpc>
                      </a:pPr>
                      <a:endParaRPr lang="pl-PL" sz="1800" strike="noStrike" spc="-1" dirty="0" smtClean="0">
                        <a:solidFill>
                          <a:srgbClr val="000000"/>
                        </a:solidFill>
                        <a:uFill>
                          <a:solidFill>
                            <a:srgbClr val="FFFFFF"/>
                          </a:solidFill>
                        </a:uFill>
                        <a:latin typeface="Calibri" panose="020F0502020204030204" pitchFamily="34" charset="0"/>
                        <a:ea typeface="Times New Roman"/>
                      </a:endParaRPr>
                    </a:p>
                    <a:p>
                      <a:pPr algn="ctr">
                        <a:lnSpc>
                          <a:spcPts val="564"/>
                        </a:lnSpc>
                      </a:pPr>
                      <a:endParaRPr lang="pl-PL" sz="1800" strike="noStrike" spc="-1" dirty="0" smtClean="0">
                        <a:solidFill>
                          <a:srgbClr val="000000"/>
                        </a:solidFill>
                        <a:uFill>
                          <a:solidFill>
                            <a:srgbClr val="FFFFFF"/>
                          </a:solidFill>
                        </a:uFill>
                        <a:latin typeface="Calibri" panose="020F0502020204030204" pitchFamily="34" charset="0"/>
                        <a:ea typeface="Times New Roman"/>
                      </a:endParaRPr>
                    </a:p>
                    <a:p>
                      <a:pPr algn="ctr">
                        <a:lnSpc>
                          <a:spcPts val="564"/>
                        </a:lnSpc>
                      </a:pPr>
                      <a:r>
                        <a:rPr lang="pl-PL" sz="1800" strike="noStrike" spc="-1" dirty="0" smtClean="0">
                          <a:solidFill>
                            <a:srgbClr val="000000"/>
                          </a:solidFill>
                          <a:uFill>
                            <a:solidFill>
                              <a:srgbClr val="FFFFFF"/>
                            </a:solidFill>
                          </a:uFill>
                          <a:latin typeface="Calibri" panose="020F0502020204030204" pitchFamily="34" charset="0"/>
                          <a:ea typeface="Times New Roman"/>
                        </a:rPr>
                        <a:t>Projekt </a:t>
                      </a:r>
                      <a:r>
                        <a:rPr lang="pl-PL" sz="1800" strike="noStrike" spc="-1" dirty="0">
                          <a:solidFill>
                            <a:srgbClr val="000000"/>
                          </a:solidFill>
                          <a:uFill>
                            <a:solidFill>
                              <a:srgbClr val="FFFFFF"/>
                            </a:solidFill>
                          </a:uFill>
                          <a:latin typeface="Calibri" panose="020F0502020204030204" pitchFamily="34" charset="0"/>
                          <a:ea typeface="Times New Roman"/>
                        </a:rPr>
                        <a:t>komplementarny z co najmniej trzema </a:t>
                      </a:r>
                      <a:endParaRPr lang="pl-PL" sz="1800" strike="noStrike" spc="-1" dirty="0" smtClean="0">
                        <a:solidFill>
                          <a:srgbClr val="000000"/>
                        </a:solidFill>
                        <a:uFill>
                          <a:solidFill>
                            <a:srgbClr val="FFFFFF"/>
                          </a:solidFill>
                        </a:uFill>
                        <a:latin typeface="Calibri" panose="020F0502020204030204" pitchFamily="34" charset="0"/>
                        <a:ea typeface="Times New Roman"/>
                      </a:endParaRPr>
                    </a:p>
                    <a:p>
                      <a:pPr algn="ctr">
                        <a:lnSpc>
                          <a:spcPts val="564"/>
                        </a:lnSpc>
                      </a:pPr>
                      <a:endParaRPr lang="pl-PL" sz="1800" strike="noStrike" spc="-1" dirty="0" smtClean="0">
                        <a:solidFill>
                          <a:srgbClr val="000000"/>
                        </a:solidFill>
                        <a:uFill>
                          <a:solidFill>
                            <a:srgbClr val="FFFFFF"/>
                          </a:solidFill>
                        </a:uFill>
                        <a:latin typeface="Calibri" panose="020F0502020204030204" pitchFamily="34" charset="0"/>
                        <a:ea typeface="Times New Roman"/>
                      </a:endParaRPr>
                    </a:p>
                    <a:p>
                      <a:pPr algn="ctr">
                        <a:lnSpc>
                          <a:spcPts val="564"/>
                        </a:lnSpc>
                      </a:pPr>
                      <a:endParaRPr lang="pl-PL" sz="1800" strike="noStrike" spc="-1" dirty="0" smtClean="0">
                        <a:solidFill>
                          <a:srgbClr val="000000"/>
                        </a:solidFill>
                        <a:uFill>
                          <a:solidFill>
                            <a:srgbClr val="FFFFFF"/>
                          </a:solidFill>
                        </a:uFill>
                        <a:latin typeface="Calibri" panose="020F0502020204030204" pitchFamily="34" charset="0"/>
                        <a:ea typeface="Times New Roman"/>
                      </a:endParaRPr>
                    </a:p>
                    <a:p>
                      <a:pPr algn="ctr">
                        <a:lnSpc>
                          <a:spcPts val="564"/>
                        </a:lnSpc>
                      </a:pPr>
                      <a:endParaRPr lang="pl-PL" sz="1800" strike="noStrike" spc="-1" dirty="0" smtClean="0">
                        <a:solidFill>
                          <a:srgbClr val="000000"/>
                        </a:solidFill>
                        <a:uFill>
                          <a:solidFill>
                            <a:srgbClr val="FFFFFF"/>
                          </a:solidFill>
                        </a:uFill>
                        <a:latin typeface="Calibri" panose="020F0502020204030204" pitchFamily="34" charset="0"/>
                        <a:ea typeface="Times New Roman"/>
                      </a:endParaRPr>
                    </a:p>
                    <a:p>
                      <a:pPr algn="ctr">
                        <a:lnSpc>
                          <a:spcPts val="564"/>
                        </a:lnSpc>
                      </a:pPr>
                      <a:endParaRPr lang="pl-PL" sz="1800" strike="noStrike" spc="-1" dirty="0" smtClean="0">
                        <a:solidFill>
                          <a:srgbClr val="000000"/>
                        </a:solidFill>
                        <a:uFill>
                          <a:solidFill>
                            <a:srgbClr val="FFFFFF"/>
                          </a:solidFill>
                        </a:uFill>
                        <a:latin typeface="Calibri" panose="020F0502020204030204" pitchFamily="34" charset="0"/>
                        <a:ea typeface="Times New Roman"/>
                      </a:endParaRPr>
                    </a:p>
                    <a:p>
                      <a:pPr algn="ctr">
                        <a:lnSpc>
                          <a:spcPts val="564"/>
                        </a:lnSpc>
                      </a:pPr>
                      <a:r>
                        <a:rPr lang="pl-PL" sz="1800" strike="noStrike" spc="-1" dirty="0" smtClean="0">
                          <a:solidFill>
                            <a:srgbClr val="000000"/>
                          </a:solidFill>
                          <a:uFill>
                            <a:solidFill>
                              <a:srgbClr val="FFFFFF"/>
                            </a:solidFill>
                          </a:uFill>
                          <a:latin typeface="Calibri" panose="020F0502020204030204" pitchFamily="34" charset="0"/>
                          <a:ea typeface="Times New Roman"/>
                        </a:rPr>
                        <a:t>projektami</a:t>
                      </a:r>
                      <a:r>
                        <a:rPr lang="pl-PL" sz="1800" strike="noStrike" spc="-1" dirty="0">
                          <a:solidFill>
                            <a:srgbClr val="000000"/>
                          </a:solidFill>
                          <a:uFill>
                            <a:solidFill>
                              <a:srgbClr val="FFFFFF"/>
                            </a:solidFill>
                          </a:uFill>
                          <a:latin typeface="Calibri" panose="020F0502020204030204" pitchFamily="34" charset="0"/>
                          <a:ea typeface="Times New Roman"/>
                        </a:rPr>
                        <a:t>, w tym minimum jednym w </a:t>
                      </a:r>
                      <a:endParaRPr lang="pl-PL" sz="1800" strike="noStrike" spc="-1" dirty="0" smtClean="0">
                        <a:solidFill>
                          <a:srgbClr val="000000"/>
                        </a:solidFill>
                        <a:uFill>
                          <a:solidFill>
                            <a:srgbClr val="FFFFFF"/>
                          </a:solidFill>
                        </a:uFill>
                        <a:latin typeface="Calibri" panose="020F0502020204030204" pitchFamily="34" charset="0"/>
                        <a:ea typeface="Times New Roman"/>
                      </a:endParaRPr>
                    </a:p>
                    <a:p>
                      <a:pPr algn="ctr">
                        <a:lnSpc>
                          <a:spcPts val="564"/>
                        </a:lnSpc>
                      </a:pPr>
                      <a:endParaRPr lang="pl-PL" sz="1800" strike="noStrike" spc="-1" dirty="0" smtClean="0">
                        <a:solidFill>
                          <a:srgbClr val="000000"/>
                        </a:solidFill>
                        <a:uFill>
                          <a:solidFill>
                            <a:srgbClr val="FFFFFF"/>
                          </a:solidFill>
                        </a:uFill>
                        <a:latin typeface="Calibri" panose="020F0502020204030204" pitchFamily="34" charset="0"/>
                        <a:ea typeface="Times New Roman"/>
                      </a:endParaRPr>
                    </a:p>
                    <a:p>
                      <a:pPr algn="ctr">
                        <a:lnSpc>
                          <a:spcPts val="564"/>
                        </a:lnSpc>
                      </a:pPr>
                      <a:endParaRPr lang="pl-PL" sz="1800" strike="noStrike" spc="-1" dirty="0" smtClean="0">
                        <a:solidFill>
                          <a:srgbClr val="000000"/>
                        </a:solidFill>
                        <a:uFill>
                          <a:solidFill>
                            <a:srgbClr val="FFFFFF"/>
                          </a:solidFill>
                        </a:uFill>
                        <a:latin typeface="Calibri" panose="020F0502020204030204" pitchFamily="34" charset="0"/>
                        <a:ea typeface="Times New Roman"/>
                      </a:endParaRPr>
                    </a:p>
                    <a:p>
                      <a:pPr algn="ctr">
                        <a:lnSpc>
                          <a:spcPts val="564"/>
                        </a:lnSpc>
                      </a:pPr>
                      <a:endParaRPr lang="pl-PL" sz="1800" strike="noStrike" spc="-1" dirty="0" smtClean="0">
                        <a:solidFill>
                          <a:srgbClr val="000000"/>
                        </a:solidFill>
                        <a:uFill>
                          <a:solidFill>
                            <a:srgbClr val="FFFFFF"/>
                          </a:solidFill>
                        </a:uFill>
                        <a:latin typeface="Calibri" panose="020F0502020204030204" pitchFamily="34" charset="0"/>
                        <a:ea typeface="Times New Roman"/>
                      </a:endParaRPr>
                    </a:p>
                    <a:p>
                      <a:pPr algn="ctr">
                        <a:lnSpc>
                          <a:spcPts val="564"/>
                        </a:lnSpc>
                      </a:pPr>
                      <a:endParaRPr lang="pl-PL" sz="1800" strike="noStrike" spc="-1" dirty="0" smtClean="0">
                        <a:solidFill>
                          <a:srgbClr val="000000"/>
                        </a:solidFill>
                        <a:uFill>
                          <a:solidFill>
                            <a:srgbClr val="FFFFFF"/>
                          </a:solidFill>
                        </a:uFill>
                        <a:latin typeface="Calibri" panose="020F0502020204030204" pitchFamily="34" charset="0"/>
                        <a:ea typeface="Times New Roman"/>
                      </a:endParaRPr>
                    </a:p>
                    <a:p>
                      <a:pPr algn="ctr">
                        <a:lnSpc>
                          <a:spcPts val="564"/>
                        </a:lnSpc>
                      </a:pPr>
                      <a:r>
                        <a:rPr lang="pl-PL" sz="1800" strike="noStrike" spc="-1" dirty="0" smtClean="0">
                          <a:solidFill>
                            <a:srgbClr val="000000"/>
                          </a:solidFill>
                          <a:uFill>
                            <a:solidFill>
                              <a:srgbClr val="FFFFFF"/>
                            </a:solidFill>
                          </a:uFill>
                          <a:latin typeface="Calibri" panose="020F0502020204030204" pitchFamily="34" charset="0"/>
                          <a:ea typeface="Times New Roman"/>
                        </a:rPr>
                        <a:t>ramach </a:t>
                      </a:r>
                      <a:r>
                        <a:rPr lang="pl-PL" sz="1800" strike="noStrike" spc="-1" dirty="0">
                          <a:solidFill>
                            <a:srgbClr val="000000"/>
                          </a:solidFill>
                          <a:uFill>
                            <a:solidFill>
                              <a:srgbClr val="FFFFFF"/>
                            </a:solidFill>
                          </a:uFill>
                          <a:latin typeface="Calibri" panose="020F0502020204030204" pitchFamily="34" charset="0"/>
                          <a:ea typeface="Times New Roman"/>
                        </a:rPr>
                        <a:t>naboru </a:t>
                      </a:r>
                      <a:endParaRPr sz="1800" dirty="0">
                        <a:latin typeface="Calibri" panose="020F0502020204030204" pitchFamily="34" charset="0"/>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1116000">
                <a:tc>
                  <a:txBody>
                    <a:bodyPr/>
                    <a:lstStyle/>
                    <a:p>
                      <a:pPr algn="ctr">
                        <a:lnSpc>
                          <a:spcPts val="564"/>
                        </a:lnSpc>
                      </a:pPr>
                      <a:endParaRPr lang="pl-PL" sz="1800" dirty="0" smtClean="0">
                        <a:latin typeface="Calibri" panose="020F0502020204030204" pitchFamily="34" charset="0"/>
                      </a:endParaRPr>
                    </a:p>
                    <a:p>
                      <a:pPr algn="ctr">
                        <a:lnSpc>
                          <a:spcPts val="564"/>
                        </a:lnSpc>
                      </a:pPr>
                      <a:endParaRPr lang="pl-PL" sz="1800" dirty="0" smtClean="0">
                        <a:latin typeface="Calibri" panose="020F0502020204030204" pitchFamily="34" charset="0"/>
                      </a:endParaRPr>
                    </a:p>
                    <a:p>
                      <a:pPr algn="ctr">
                        <a:lnSpc>
                          <a:spcPts val="564"/>
                        </a:lnSpc>
                      </a:pPr>
                      <a:endParaRPr lang="pl-PL" sz="1800" dirty="0" smtClean="0">
                        <a:latin typeface="Calibri" panose="020F0502020204030204" pitchFamily="34" charset="0"/>
                      </a:endParaRPr>
                    </a:p>
                    <a:p>
                      <a:pPr algn="ctr">
                        <a:lnSpc>
                          <a:spcPts val="564"/>
                        </a:lnSpc>
                      </a:pPr>
                      <a:endParaRPr lang="pl-PL" sz="1800" dirty="0" smtClean="0">
                        <a:latin typeface="Calibri" panose="020F0502020204030204" pitchFamily="34" charset="0"/>
                      </a:endParaRPr>
                    </a:p>
                    <a:p>
                      <a:pPr algn="ctr">
                        <a:lnSpc>
                          <a:spcPts val="564"/>
                        </a:lnSpc>
                      </a:pPr>
                      <a:endParaRPr lang="pl-PL" sz="1800" dirty="0" smtClean="0">
                        <a:latin typeface="Calibri" panose="020F0502020204030204" pitchFamily="34" charset="0"/>
                      </a:endParaRPr>
                    </a:p>
                    <a:p>
                      <a:pPr algn="ctr">
                        <a:lnSpc>
                          <a:spcPts val="564"/>
                        </a:lnSpc>
                      </a:pPr>
                      <a:endParaRPr lang="pl-PL" sz="1800" dirty="0" smtClean="0">
                        <a:latin typeface="Calibri" panose="020F0502020204030204" pitchFamily="34" charset="0"/>
                      </a:endParaRPr>
                    </a:p>
                    <a:p>
                      <a:pPr algn="ctr">
                        <a:lnSpc>
                          <a:spcPts val="564"/>
                        </a:lnSpc>
                      </a:pPr>
                      <a:endParaRPr sz="1800" dirty="0">
                        <a:latin typeface="Calibri" panose="020F0502020204030204" pitchFamily="34" charset="0"/>
                      </a:endParaRPr>
                    </a:p>
                    <a:p>
                      <a:pPr algn="ctr">
                        <a:lnSpc>
                          <a:spcPts val="564"/>
                        </a:lnSpc>
                      </a:pPr>
                      <a:r>
                        <a:rPr lang="pl-PL" sz="1800" b="1" kern="1200" dirty="0" smtClean="0">
                          <a:solidFill>
                            <a:schemeClr val="tx1"/>
                          </a:solidFill>
                          <a:effectLst/>
                          <a:latin typeface="Calibri" panose="020F0502020204030204" pitchFamily="34" charset="0"/>
                          <a:ea typeface="+mn-ea"/>
                          <a:cs typeface="+mn-cs"/>
                        </a:rPr>
                        <a:t>100%</a:t>
                      </a:r>
                      <a:r>
                        <a:rPr lang="pl-PL" sz="1800" kern="1200" dirty="0" smtClean="0">
                          <a:solidFill>
                            <a:schemeClr val="tx1"/>
                          </a:solidFill>
                          <a:effectLst/>
                          <a:latin typeface="Calibri" panose="020F0502020204030204" pitchFamily="34" charset="0"/>
                          <a:ea typeface="+mn-ea"/>
                          <a:cs typeface="+mn-cs"/>
                        </a:rPr>
                        <a:t> </a:t>
                      </a:r>
                      <a:r>
                        <a:rPr lang="pl-PL" sz="1800" b="1" kern="1200" dirty="0" smtClean="0">
                          <a:solidFill>
                            <a:schemeClr val="tx1"/>
                          </a:solidFill>
                          <a:effectLst/>
                          <a:latin typeface="Calibri" panose="020F0502020204030204" pitchFamily="34" charset="0"/>
                          <a:ea typeface="+mn-ea"/>
                          <a:cs typeface="+mn-cs"/>
                        </a:rPr>
                        <a:t>maksymalnej oceny: </a:t>
                      </a:r>
                    </a:p>
                    <a:p>
                      <a:pPr algn="ctr">
                        <a:lnSpc>
                          <a:spcPts val="564"/>
                        </a:lnSpc>
                      </a:pPr>
                      <a:endParaRPr lang="pl-PL" sz="1800" b="1" kern="1200" dirty="0" smtClean="0">
                        <a:solidFill>
                          <a:schemeClr val="tx1"/>
                        </a:solidFill>
                        <a:effectLst/>
                        <a:latin typeface="Calibri" panose="020F0502020204030204" pitchFamily="34" charset="0"/>
                        <a:ea typeface="+mn-ea"/>
                        <a:cs typeface="+mn-cs"/>
                      </a:endParaRPr>
                    </a:p>
                    <a:p>
                      <a:pPr algn="ctr">
                        <a:lnSpc>
                          <a:spcPts val="564"/>
                        </a:lnSpc>
                      </a:pPr>
                      <a:endParaRPr lang="pl-PL" sz="1800" b="1" kern="1200" dirty="0" smtClean="0">
                        <a:solidFill>
                          <a:schemeClr val="tx1"/>
                        </a:solidFill>
                        <a:effectLst/>
                        <a:latin typeface="Calibri" panose="020F0502020204030204" pitchFamily="34" charset="0"/>
                        <a:ea typeface="+mn-ea"/>
                        <a:cs typeface="+mn-cs"/>
                      </a:endParaRPr>
                    </a:p>
                    <a:p>
                      <a:pPr algn="ctr">
                        <a:lnSpc>
                          <a:spcPts val="564"/>
                        </a:lnSpc>
                      </a:pPr>
                      <a:endParaRPr lang="pl-PL" sz="1800" b="1" kern="1200" dirty="0" smtClean="0">
                        <a:solidFill>
                          <a:schemeClr val="tx1"/>
                        </a:solidFill>
                        <a:effectLst/>
                        <a:latin typeface="Calibri" panose="020F0502020204030204" pitchFamily="34" charset="0"/>
                        <a:ea typeface="+mn-ea"/>
                        <a:cs typeface="+mn-cs"/>
                      </a:endParaRPr>
                    </a:p>
                    <a:p>
                      <a:pPr algn="ctr">
                        <a:lnSpc>
                          <a:spcPts val="564"/>
                        </a:lnSpc>
                      </a:pPr>
                      <a:endParaRPr lang="pl-PL" sz="1800" b="1" kern="1200" dirty="0" smtClean="0">
                        <a:solidFill>
                          <a:schemeClr val="tx1"/>
                        </a:solidFill>
                        <a:effectLst/>
                        <a:latin typeface="Calibri" panose="020F0502020204030204" pitchFamily="34" charset="0"/>
                        <a:ea typeface="+mn-ea"/>
                        <a:cs typeface="+mn-cs"/>
                      </a:endParaRPr>
                    </a:p>
                    <a:p>
                      <a:pPr algn="ctr">
                        <a:lnSpc>
                          <a:spcPts val="564"/>
                        </a:lnSpc>
                      </a:pPr>
                      <a:r>
                        <a:rPr lang="pl-PL" sz="1800" b="1" kern="1200" dirty="0" smtClean="0">
                          <a:solidFill>
                            <a:schemeClr val="tx1"/>
                          </a:solidFill>
                          <a:effectLst/>
                          <a:latin typeface="Calibri" panose="020F0502020204030204" pitchFamily="34" charset="0"/>
                          <a:ea typeface="+mn-ea"/>
                          <a:cs typeface="+mn-cs"/>
                        </a:rPr>
                        <a:t>5,1 pkt</a:t>
                      </a:r>
                      <a:endParaRPr sz="1800" dirty="0">
                        <a:latin typeface="Calibri" panose="020F0502020204030204" pitchFamily="34" charset="0"/>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ts val="564"/>
                        </a:lnSpc>
                      </a:pPr>
                      <a:endParaRPr lang="pl-PL" sz="1800" strike="noStrike" spc="-1" dirty="0" smtClean="0">
                        <a:solidFill>
                          <a:srgbClr val="000000"/>
                        </a:solidFill>
                        <a:uFill>
                          <a:solidFill>
                            <a:srgbClr val="FFFFFF"/>
                          </a:solidFill>
                        </a:uFill>
                        <a:latin typeface="Calibri" panose="020F0502020204030204" pitchFamily="34" charset="0"/>
                        <a:ea typeface="Times New Roman"/>
                      </a:endParaRPr>
                    </a:p>
                    <a:p>
                      <a:pPr algn="ctr">
                        <a:lnSpc>
                          <a:spcPts val="564"/>
                        </a:lnSpc>
                      </a:pPr>
                      <a:endParaRPr lang="pl-PL" sz="1800" strike="noStrike" spc="-1" dirty="0" smtClean="0">
                        <a:solidFill>
                          <a:srgbClr val="000000"/>
                        </a:solidFill>
                        <a:uFill>
                          <a:solidFill>
                            <a:srgbClr val="FFFFFF"/>
                          </a:solidFill>
                        </a:uFill>
                        <a:latin typeface="Calibri" panose="020F0502020204030204" pitchFamily="34" charset="0"/>
                        <a:ea typeface="Times New Roman"/>
                      </a:endParaRPr>
                    </a:p>
                    <a:p>
                      <a:pPr algn="ctr">
                        <a:lnSpc>
                          <a:spcPts val="564"/>
                        </a:lnSpc>
                      </a:pPr>
                      <a:endParaRPr lang="pl-PL" sz="1800" strike="noStrike" spc="-1" dirty="0" smtClean="0">
                        <a:solidFill>
                          <a:srgbClr val="000000"/>
                        </a:solidFill>
                        <a:uFill>
                          <a:solidFill>
                            <a:srgbClr val="FFFFFF"/>
                          </a:solidFill>
                        </a:uFill>
                        <a:latin typeface="Calibri" panose="020F0502020204030204" pitchFamily="34" charset="0"/>
                        <a:ea typeface="Times New Roman"/>
                      </a:endParaRPr>
                    </a:p>
                    <a:p>
                      <a:pPr algn="ctr">
                        <a:lnSpc>
                          <a:spcPts val="564"/>
                        </a:lnSpc>
                      </a:pPr>
                      <a:endParaRPr lang="pl-PL" sz="1800" strike="noStrike" spc="-1" dirty="0" smtClean="0">
                        <a:solidFill>
                          <a:srgbClr val="000000"/>
                        </a:solidFill>
                        <a:uFill>
                          <a:solidFill>
                            <a:srgbClr val="FFFFFF"/>
                          </a:solidFill>
                        </a:uFill>
                        <a:latin typeface="Calibri" panose="020F0502020204030204" pitchFamily="34" charset="0"/>
                        <a:ea typeface="Times New Roman"/>
                      </a:endParaRPr>
                    </a:p>
                    <a:p>
                      <a:pPr algn="ctr">
                        <a:lnSpc>
                          <a:spcPts val="564"/>
                        </a:lnSpc>
                      </a:pPr>
                      <a:r>
                        <a:rPr lang="pl-PL" sz="1800" strike="noStrike" spc="-1" dirty="0" smtClean="0">
                          <a:solidFill>
                            <a:srgbClr val="000000"/>
                          </a:solidFill>
                          <a:uFill>
                            <a:solidFill>
                              <a:srgbClr val="FFFFFF"/>
                            </a:solidFill>
                          </a:uFill>
                          <a:latin typeface="Calibri" panose="020F0502020204030204" pitchFamily="34" charset="0"/>
                          <a:ea typeface="Times New Roman"/>
                        </a:rPr>
                        <a:t>Projekt </a:t>
                      </a:r>
                      <a:r>
                        <a:rPr lang="pl-PL" sz="1800" strike="noStrike" spc="-1" dirty="0">
                          <a:solidFill>
                            <a:srgbClr val="000000"/>
                          </a:solidFill>
                          <a:uFill>
                            <a:solidFill>
                              <a:srgbClr val="FFFFFF"/>
                            </a:solidFill>
                          </a:uFill>
                          <a:latin typeface="Calibri" panose="020F0502020204030204" pitchFamily="34" charset="0"/>
                          <a:ea typeface="Times New Roman"/>
                        </a:rPr>
                        <a:t>komplementarny z co najmniej </a:t>
                      </a:r>
                      <a:endParaRPr lang="pl-PL" sz="1800" strike="noStrike" spc="-1" dirty="0" smtClean="0">
                        <a:solidFill>
                          <a:srgbClr val="000000"/>
                        </a:solidFill>
                        <a:uFill>
                          <a:solidFill>
                            <a:srgbClr val="FFFFFF"/>
                          </a:solidFill>
                        </a:uFill>
                        <a:latin typeface="Calibri" panose="020F0502020204030204" pitchFamily="34" charset="0"/>
                        <a:ea typeface="Times New Roman"/>
                      </a:endParaRPr>
                    </a:p>
                    <a:p>
                      <a:pPr algn="ctr">
                        <a:lnSpc>
                          <a:spcPts val="564"/>
                        </a:lnSpc>
                      </a:pPr>
                      <a:endParaRPr lang="pl-PL" sz="1800" strike="noStrike" spc="-1" dirty="0" smtClean="0">
                        <a:solidFill>
                          <a:srgbClr val="000000"/>
                        </a:solidFill>
                        <a:uFill>
                          <a:solidFill>
                            <a:srgbClr val="FFFFFF"/>
                          </a:solidFill>
                        </a:uFill>
                        <a:latin typeface="Calibri" panose="020F0502020204030204" pitchFamily="34" charset="0"/>
                        <a:ea typeface="Times New Roman"/>
                      </a:endParaRPr>
                    </a:p>
                    <a:p>
                      <a:pPr algn="ctr">
                        <a:lnSpc>
                          <a:spcPts val="564"/>
                        </a:lnSpc>
                      </a:pPr>
                      <a:endParaRPr lang="pl-PL" sz="1800" strike="noStrike" spc="-1" dirty="0" smtClean="0">
                        <a:solidFill>
                          <a:srgbClr val="000000"/>
                        </a:solidFill>
                        <a:uFill>
                          <a:solidFill>
                            <a:srgbClr val="FFFFFF"/>
                          </a:solidFill>
                        </a:uFill>
                        <a:latin typeface="Calibri" panose="020F0502020204030204" pitchFamily="34" charset="0"/>
                        <a:ea typeface="Times New Roman"/>
                      </a:endParaRPr>
                    </a:p>
                    <a:p>
                      <a:pPr algn="ctr">
                        <a:lnSpc>
                          <a:spcPts val="564"/>
                        </a:lnSpc>
                      </a:pPr>
                      <a:endParaRPr lang="pl-PL" sz="1800" strike="noStrike" spc="-1" dirty="0" smtClean="0">
                        <a:solidFill>
                          <a:srgbClr val="000000"/>
                        </a:solidFill>
                        <a:uFill>
                          <a:solidFill>
                            <a:srgbClr val="FFFFFF"/>
                          </a:solidFill>
                        </a:uFill>
                        <a:latin typeface="Calibri" panose="020F0502020204030204" pitchFamily="34" charset="0"/>
                        <a:ea typeface="Times New Roman"/>
                      </a:endParaRPr>
                    </a:p>
                    <a:p>
                      <a:pPr algn="ctr">
                        <a:lnSpc>
                          <a:spcPts val="564"/>
                        </a:lnSpc>
                      </a:pPr>
                      <a:endParaRPr lang="pl-PL" sz="1800" strike="noStrike" spc="-1" dirty="0" smtClean="0">
                        <a:solidFill>
                          <a:srgbClr val="000000"/>
                        </a:solidFill>
                        <a:uFill>
                          <a:solidFill>
                            <a:srgbClr val="FFFFFF"/>
                          </a:solidFill>
                        </a:uFill>
                        <a:latin typeface="Calibri" panose="020F0502020204030204" pitchFamily="34" charset="0"/>
                        <a:ea typeface="Times New Roman"/>
                      </a:endParaRPr>
                    </a:p>
                    <a:p>
                      <a:pPr algn="ctr">
                        <a:lnSpc>
                          <a:spcPts val="564"/>
                        </a:lnSpc>
                      </a:pPr>
                      <a:endParaRPr lang="pl-PL" sz="1800" strike="noStrike" spc="-1" dirty="0" smtClean="0">
                        <a:solidFill>
                          <a:srgbClr val="000000"/>
                        </a:solidFill>
                        <a:uFill>
                          <a:solidFill>
                            <a:srgbClr val="FFFFFF"/>
                          </a:solidFill>
                        </a:uFill>
                        <a:latin typeface="Calibri" panose="020F0502020204030204" pitchFamily="34" charset="0"/>
                        <a:ea typeface="Times New Roman"/>
                      </a:endParaRPr>
                    </a:p>
                    <a:p>
                      <a:pPr algn="ctr">
                        <a:lnSpc>
                          <a:spcPts val="564"/>
                        </a:lnSpc>
                      </a:pPr>
                      <a:r>
                        <a:rPr lang="pl-PL" sz="1800" strike="noStrike" spc="-1" dirty="0" smtClean="0">
                          <a:solidFill>
                            <a:srgbClr val="000000"/>
                          </a:solidFill>
                          <a:uFill>
                            <a:solidFill>
                              <a:srgbClr val="FFFFFF"/>
                            </a:solidFill>
                          </a:uFill>
                          <a:latin typeface="Calibri" panose="020F0502020204030204" pitchFamily="34" charset="0"/>
                          <a:ea typeface="Times New Roman"/>
                        </a:rPr>
                        <a:t>pięcioma </a:t>
                      </a:r>
                      <a:r>
                        <a:rPr lang="pl-PL" sz="1800" strike="noStrike" spc="-1" dirty="0">
                          <a:solidFill>
                            <a:srgbClr val="000000"/>
                          </a:solidFill>
                          <a:uFill>
                            <a:solidFill>
                              <a:srgbClr val="FFFFFF"/>
                            </a:solidFill>
                          </a:uFill>
                          <a:latin typeface="Calibri" panose="020F0502020204030204" pitchFamily="34" charset="0"/>
                          <a:ea typeface="Times New Roman"/>
                        </a:rPr>
                        <a:t>projektami, w tym minimum trzema </a:t>
                      </a:r>
                      <a:endParaRPr lang="pl-PL" sz="1800" strike="noStrike" spc="-1" dirty="0" smtClean="0">
                        <a:solidFill>
                          <a:srgbClr val="000000"/>
                        </a:solidFill>
                        <a:uFill>
                          <a:solidFill>
                            <a:srgbClr val="FFFFFF"/>
                          </a:solidFill>
                        </a:uFill>
                        <a:latin typeface="Calibri" panose="020F0502020204030204" pitchFamily="34" charset="0"/>
                        <a:ea typeface="Times New Roman"/>
                      </a:endParaRPr>
                    </a:p>
                    <a:p>
                      <a:pPr algn="ctr">
                        <a:lnSpc>
                          <a:spcPts val="564"/>
                        </a:lnSpc>
                      </a:pPr>
                      <a:endParaRPr lang="pl-PL" sz="1800" strike="noStrike" spc="-1" dirty="0" smtClean="0">
                        <a:solidFill>
                          <a:srgbClr val="000000"/>
                        </a:solidFill>
                        <a:uFill>
                          <a:solidFill>
                            <a:srgbClr val="FFFFFF"/>
                          </a:solidFill>
                        </a:uFill>
                        <a:latin typeface="Calibri" panose="020F0502020204030204" pitchFamily="34" charset="0"/>
                        <a:ea typeface="Times New Roman"/>
                      </a:endParaRPr>
                    </a:p>
                    <a:p>
                      <a:pPr algn="ctr">
                        <a:lnSpc>
                          <a:spcPts val="564"/>
                        </a:lnSpc>
                      </a:pPr>
                      <a:endParaRPr lang="pl-PL" sz="1800" strike="noStrike" spc="-1" dirty="0" smtClean="0">
                        <a:solidFill>
                          <a:srgbClr val="000000"/>
                        </a:solidFill>
                        <a:uFill>
                          <a:solidFill>
                            <a:srgbClr val="FFFFFF"/>
                          </a:solidFill>
                        </a:uFill>
                        <a:latin typeface="Calibri" panose="020F0502020204030204" pitchFamily="34" charset="0"/>
                        <a:ea typeface="Times New Roman"/>
                      </a:endParaRPr>
                    </a:p>
                    <a:p>
                      <a:pPr algn="ctr">
                        <a:lnSpc>
                          <a:spcPts val="564"/>
                        </a:lnSpc>
                      </a:pPr>
                      <a:endParaRPr lang="pl-PL" sz="1800" strike="noStrike" spc="-1" dirty="0" smtClean="0">
                        <a:solidFill>
                          <a:srgbClr val="000000"/>
                        </a:solidFill>
                        <a:uFill>
                          <a:solidFill>
                            <a:srgbClr val="FFFFFF"/>
                          </a:solidFill>
                        </a:uFill>
                        <a:latin typeface="Calibri" panose="020F0502020204030204" pitchFamily="34" charset="0"/>
                        <a:ea typeface="Times New Roman"/>
                      </a:endParaRPr>
                    </a:p>
                    <a:p>
                      <a:pPr algn="ctr">
                        <a:lnSpc>
                          <a:spcPts val="564"/>
                        </a:lnSpc>
                      </a:pPr>
                      <a:endParaRPr lang="pl-PL" sz="1800" strike="noStrike" spc="-1" dirty="0" smtClean="0">
                        <a:solidFill>
                          <a:srgbClr val="000000"/>
                        </a:solidFill>
                        <a:uFill>
                          <a:solidFill>
                            <a:srgbClr val="FFFFFF"/>
                          </a:solidFill>
                        </a:uFill>
                        <a:latin typeface="Calibri" panose="020F0502020204030204" pitchFamily="34" charset="0"/>
                        <a:ea typeface="Times New Roman"/>
                      </a:endParaRPr>
                    </a:p>
                    <a:p>
                      <a:pPr algn="ctr">
                        <a:lnSpc>
                          <a:spcPts val="564"/>
                        </a:lnSpc>
                      </a:pPr>
                      <a:endParaRPr lang="pl-PL" sz="1800" strike="noStrike" spc="-1" dirty="0" smtClean="0">
                        <a:solidFill>
                          <a:srgbClr val="000000"/>
                        </a:solidFill>
                        <a:uFill>
                          <a:solidFill>
                            <a:srgbClr val="FFFFFF"/>
                          </a:solidFill>
                        </a:uFill>
                        <a:latin typeface="Calibri" panose="020F0502020204030204" pitchFamily="34" charset="0"/>
                        <a:ea typeface="Times New Roman"/>
                      </a:endParaRPr>
                    </a:p>
                    <a:p>
                      <a:pPr algn="ctr">
                        <a:lnSpc>
                          <a:spcPts val="564"/>
                        </a:lnSpc>
                      </a:pPr>
                      <a:r>
                        <a:rPr lang="pl-PL" sz="1800" strike="noStrike" spc="-1" dirty="0" smtClean="0">
                          <a:solidFill>
                            <a:srgbClr val="000000"/>
                          </a:solidFill>
                          <a:uFill>
                            <a:solidFill>
                              <a:srgbClr val="FFFFFF"/>
                            </a:solidFill>
                          </a:uFill>
                          <a:latin typeface="Calibri" panose="020F0502020204030204" pitchFamily="34" charset="0"/>
                          <a:ea typeface="Times New Roman"/>
                        </a:rPr>
                        <a:t>w </a:t>
                      </a:r>
                      <a:r>
                        <a:rPr lang="pl-PL" sz="1800" strike="noStrike" spc="-1" dirty="0">
                          <a:solidFill>
                            <a:srgbClr val="000000"/>
                          </a:solidFill>
                          <a:uFill>
                            <a:solidFill>
                              <a:srgbClr val="FFFFFF"/>
                            </a:solidFill>
                          </a:uFill>
                          <a:latin typeface="Calibri" panose="020F0502020204030204" pitchFamily="34" charset="0"/>
                          <a:ea typeface="Times New Roman"/>
                        </a:rPr>
                        <a:t>ramach naboru</a:t>
                      </a:r>
                      <a:endParaRPr sz="1800" dirty="0">
                        <a:latin typeface="Calibri" panose="020F0502020204030204" pitchFamily="34" charset="0"/>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1370160">
                <a:tc gridSpan="2">
                  <a:txBody>
                    <a:bodyPr/>
                    <a:lstStyle/>
                    <a:p>
                      <a:pPr algn="ctr">
                        <a:lnSpc>
                          <a:spcPts val="564"/>
                        </a:lnSpc>
                      </a:pPr>
                      <a:endParaRPr lang="pl-PL" sz="1800" dirty="0" smtClean="0">
                        <a:latin typeface="Calibri" panose="020F0502020204030204" pitchFamily="34" charset="0"/>
                      </a:endParaRPr>
                    </a:p>
                    <a:p>
                      <a:pPr algn="ctr">
                        <a:lnSpc>
                          <a:spcPts val="564"/>
                        </a:lnSpc>
                      </a:pPr>
                      <a:endParaRPr lang="pl-PL" sz="1800" dirty="0" smtClean="0">
                        <a:latin typeface="Calibri" panose="020F0502020204030204" pitchFamily="34" charset="0"/>
                      </a:endParaRPr>
                    </a:p>
                    <a:p>
                      <a:pPr algn="ctr">
                        <a:lnSpc>
                          <a:spcPts val="564"/>
                        </a:lnSpc>
                      </a:pPr>
                      <a:endParaRPr lang="pl-PL" sz="1800" dirty="0" smtClean="0">
                        <a:latin typeface="Calibri" panose="020F0502020204030204" pitchFamily="34" charset="0"/>
                      </a:endParaRPr>
                    </a:p>
                    <a:p>
                      <a:pPr algn="ctr">
                        <a:lnSpc>
                          <a:spcPts val="564"/>
                        </a:lnSpc>
                      </a:pPr>
                      <a:endParaRPr lang="pl-PL" sz="1800" dirty="0" smtClean="0">
                        <a:latin typeface="Calibri" panose="020F0502020204030204" pitchFamily="34" charset="0"/>
                      </a:endParaRPr>
                    </a:p>
                    <a:p>
                      <a:pPr algn="ctr">
                        <a:lnSpc>
                          <a:spcPts val="564"/>
                        </a:lnSpc>
                      </a:pPr>
                      <a:endParaRPr lang="pl-PL" sz="1800" b="1" dirty="0" smtClean="0">
                        <a:latin typeface="Calibri" panose="020F0502020204030204" pitchFamily="34" charset="0"/>
                      </a:endParaRPr>
                    </a:p>
                    <a:p>
                      <a:pPr marL="0" algn="ctr" defTabSz="914400" rtl="0" eaLnBrk="1" latinLnBrk="0" hangingPunct="1">
                        <a:lnSpc>
                          <a:spcPts val="564"/>
                        </a:lnSpc>
                      </a:pPr>
                      <a:r>
                        <a:rPr lang="pl-PL" sz="1800" b="1" kern="1200" dirty="0" smtClean="0">
                          <a:solidFill>
                            <a:schemeClr val="tx1"/>
                          </a:solidFill>
                          <a:latin typeface="Calibri" panose="020F0502020204030204" pitchFamily="34" charset="0"/>
                          <a:ea typeface="+mn-ea"/>
                          <a:cs typeface="+mn-cs"/>
                        </a:rPr>
                        <a:t>Ocena: max 5,1 pkt</a:t>
                      </a:r>
                      <a:endParaRPr sz="1800" b="1" kern="1200" dirty="0">
                        <a:solidFill>
                          <a:schemeClr val="tx1"/>
                        </a:solidFill>
                        <a:latin typeface="Calibri" panose="020F0502020204030204" pitchFamily="34" charset="0"/>
                        <a:ea typeface="+mn-ea"/>
                        <a:cs typeface="+mn-cs"/>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hMerge="1">
                  <a:txBody>
                    <a:bodyPr/>
                    <a:lstStyle/>
                    <a:p>
                      <a:endParaRPr lang="pl-PL"/>
                    </a:p>
                  </a:txBody>
                  <a:tcPr>
                    <a:solidFill>
                      <a:srgbClr val="729FCF"/>
                    </a:solidFill>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83" name="CustomShape 1"/>
          <p:cNvSpPr/>
          <p:nvPr/>
        </p:nvSpPr>
        <p:spPr>
          <a:xfrm>
            <a:off x="0" y="2061000"/>
            <a:ext cx="9143640" cy="4449240"/>
          </a:xfrm>
          <a:prstGeom prst="rect">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txBody>
          <a:bodyPr lIns="709560" tIns="1353960" rIns="709560" bIns="199080"/>
          <a:lstStyle/>
          <a:p>
            <a:pPr marL="285840" lvl="1" indent="-285480">
              <a:lnSpc>
                <a:spcPct val="90000"/>
              </a:lnSpc>
              <a:buFont typeface="StarSymbol"/>
              <a:buChar char=""/>
            </a:pPr>
            <a:r>
              <a:rPr lang="pl-PL" sz="2800" strike="noStrike" spc="-1" dirty="0">
                <a:solidFill>
                  <a:srgbClr val="000000"/>
                </a:solidFill>
                <a:uFill>
                  <a:solidFill>
                    <a:srgbClr val="FFFFFF"/>
                  </a:solidFill>
                </a:uFill>
                <a:latin typeface="Calibri"/>
              </a:rPr>
              <a:t>Za spełnianie kryteriów zgodności ze strategią ZIT AJ Wnioskodawca może otrzymać maksymalnie    </a:t>
            </a:r>
            <a:r>
              <a:rPr lang="pl-PL" sz="2800" b="1" strike="noStrike" spc="-1" dirty="0" smtClean="0">
                <a:solidFill>
                  <a:srgbClr val="000000"/>
                </a:solidFill>
                <a:uFill>
                  <a:solidFill>
                    <a:srgbClr val="FFFFFF"/>
                  </a:solidFill>
                </a:uFill>
                <a:latin typeface="Calibri"/>
              </a:rPr>
              <a:t>51 </a:t>
            </a:r>
            <a:r>
              <a:rPr lang="pl-PL" sz="2800" b="1" strike="noStrike" spc="-1" dirty="0">
                <a:solidFill>
                  <a:srgbClr val="000000"/>
                </a:solidFill>
                <a:uFill>
                  <a:solidFill>
                    <a:srgbClr val="FFFFFF"/>
                  </a:solidFill>
                </a:uFill>
                <a:latin typeface="Calibri"/>
              </a:rPr>
              <a:t>punktów</a:t>
            </a:r>
            <a:endParaRPr dirty="0"/>
          </a:p>
        </p:txBody>
      </p:sp>
      <p:sp>
        <p:nvSpPr>
          <p:cNvPr id="384" name="CustomShape 2"/>
          <p:cNvSpPr/>
          <p:nvPr/>
        </p:nvSpPr>
        <p:spPr>
          <a:xfrm>
            <a:off x="457200" y="1102680"/>
            <a:ext cx="6976440" cy="1954080"/>
          </a:xfrm>
          <a:prstGeom prst="roundRect">
            <a:avLst>
              <a:gd name="adj" fmla="val 16667"/>
            </a:avLst>
          </a:prstGeom>
          <a:solidFill>
            <a:schemeClr val="tx2">
              <a:lumMod val="50000"/>
            </a:schemeClr>
          </a:solidFill>
          <a:ln>
            <a:solidFill>
              <a:schemeClr val="lt1">
                <a:hueOff val="0"/>
                <a:satOff val="0"/>
                <a:lumOff val="0"/>
                <a:alphaOff val="0"/>
              </a:schemeClr>
            </a:solidFill>
            <a:round/>
          </a:ln>
          <a:effectLst>
            <a:outerShdw blurRad="40000" dist="20000" dir="5400000" rotWithShape="0">
              <a:srgbClr val="000000">
                <a:alpha val="38000"/>
              </a:srgbClr>
            </a:outerShdw>
          </a:effectLst>
        </p:spPr>
        <p:style>
          <a:lnRef idx="3">
            <a:scrgbClr r="0" g="0" b="0"/>
          </a:lnRef>
          <a:fillRef idx="0">
            <a:scrgbClr r="0" g="0" b="0"/>
          </a:fillRef>
          <a:effectRef idx="1">
            <a:scrgbClr r="0" g="0" b="0"/>
          </a:effectRef>
          <a:fontRef idx="minor"/>
        </p:style>
        <p:txBody>
          <a:bodyPr lIns="241920" tIns="95400" rIns="241920" bIns="95400" anchor="ctr"/>
          <a:lstStyle/>
          <a:p>
            <a:pPr>
              <a:lnSpc>
                <a:spcPct val="90000"/>
              </a:lnSpc>
            </a:pPr>
            <a:r>
              <a:rPr lang="pl-PL" sz="3600" strike="noStrike" spc="-1">
                <a:solidFill>
                  <a:srgbClr val="FFFFFF"/>
                </a:solidFill>
                <a:uFill>
                  <a:solidFill>
                    <a:srgbClr val="FFFFFF"/>
                  </a:solidFill>
                </a:uFill>
                <a:latin typeface="Calibri"/>
              </a:rPr>
              <a:t>Waga oceny w zakresie zgodności ze Strategią ZIT AJ</a:t>
            </a:r>
            <a:endParaRPr/>
          </a:p>
        </p:txBody>
      </p:sp>
      <p:pic>
        <p:nvPicPr>
          <p:cNvPr id="385" name="Obraz 3"/>
          <p:cNvPicPr/>
          <p:nvPr/>
        </p:nvPicPr>
        <p:blipFill>
          <a:blip r:embed="rId3"/>
          <a:stretch/>
        </p:blipFill>
        <p:spPr>
          <a:xfrm>
            <a:off x="4788000" y="260640"/>
            <a:ext cx="4355640" cy="436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88" name="TextShape 1"/>
          <p:cNvSpPr txBox="1"/>
          <p:nvPr/>
        </p:nvSpPr>
        <p:spPr>
          <a:xfrm>
            <a:off x="457200" y="274680"/>
            <a:ext cx="8229240" cy="1142640"/>
          </a:xfrm>
          <a:prstGeom prst="rect">
            <a:avLst/>
          </a:prstGeom>
          <a:noFill/>
          <a:ln>
            <a:noFill/>
          </a:ln>
        </p:spPr>
        <p:txBody>
          <a:bodyPr anchor="ctr"/>
          <a:lstStyle/>
          <a:p>
            <a:pPr algn="ctr">
              <a:lnSpc>
                <a:spcPct val="100000"/>
              </a:lnSpc>
            </a:pPr>
            <a:r>
              <a:rPr lang="pl-PL" sz="2200" b="1" strike="noStrike" spc="-1">
                <a:solidFill>
                  <a:srgbClr val="000000"/>
                </a:solidFill>
                <a:uFill>
                  <a:solidFill>
                    <a:srgbClr val="FFFFFF"/>
                  </a:solidFill>
                </a:uFill>
                <a:latin typeface="Calibri"/>
              </a:rPr>
              <a:t>
</a:t>
            </a:r>
            <a:r>
              <a:rPr lang="pl-PL" sz="2700" b="1" strike="noStrike" spc="-1">
                <a:solidFill>
                  <a:srgbClr val="000000"/>
                </a:solidFill>
                <a:uFill>
                  <a:solidFill>
                    <a:srgbClr val="FFFFFF"/>
                  </a:solidFill>
                </a:uFill>
                <a:latin typeface="Calibri"/>
              </a:rPr>
              <a:t>MINIMUM PUNKTOWE
Uzyskanie przez projekt minimum punktowego 
</a:t>
            </a:r>
            <a:endParaRPr/>
          </a:p>
        </p:txBody>
      </p:sp>
      <p:sp>
        <p:nvSpPr>
          <p:cNvPr id="389" name="CustomShape 2"/>
          <p:cNvSpPr/>
          <p:nvPr/>
        </p:nvSpPr>
        <p:spPr>
          <a:xfrm>
            <a:off x="251640" y="2457360"/>
            <a:ext cx="8434800" cy="1558800"/>
          </a:xfrm>
          <a:prstGeom prst="rect">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txBody>
          <a:bodyPr lIns="654840" tIns="458280" rIns="654840" bIns="156600"/>
          <a:lstStyle/>
          <a:p>
            <a:pPr marL="228600" lvl="1" indent="-228240">
              <a:lnSpc>
                <a:spcPct val="90000"/>
              </a:lnSpc>
              <a:buFont typeface="StarSymbol"/>
              <a:buChar char=""/>
            </a:pPr>
            <a:r>
              <a:rPr lang="pl-PL" sz="2200" strike="noStrike" spc="-1" dirty="0">
                <a:solidFill>
                  <a:srgbClr val="000000"/>
                </a:solidFill>
                <a:uFill>
                  <a:solidFill>
                    <a:srgbClr val="FFFFFF"/>
                  </a:solidFill>
                </a:uFill>
                <a:latin typeface="Calibri"/>
              </a:rPr>
              <a:t>W ramach tego kryterium będzie sprawdzane czy, projekt otrzymał co najmniej 15% możliwych do uzyskania punktów na tym etapie oceny </a:t>
            </a:r>
            <a:endParaRPr dirty="0"/>
          </a:p>
        </p:txBody>
      </p:sp>
      <p:sp>
        <p:nvSpPr>
          <p:cNvPr id="390" name="CustomShape 3"/>
          <p:cNvSpPr/>
          <p:nvPr/>
        </p:nvSpPr>
        <p:spPr>
          <a:xfrm>
            <a:off x="673200" y="2132640"/>
            <a:ext cx="5904360" cy="649080"/>
          </a:xfrm>
          <a:prstGeom prst="roundRect">
            <a:avLst>
              <a:gd name="adj" fmla="val 16667"/>
            </a:avLst>
          </a:prstGeom>
          <a:solidFill>
            <a:schemeClr val="tx2">
              <a:lumMod val="50000"/>
            </a:schemeClr>
          </a:solidFill>
          <a:ln>
            <a:solidFill>
              <a:schemeClr val="lt1">
                <a:hueOff val="0"/>
                <a:satOff val="0"/>
                <a:lumOff val="0"/>
                <a:alphaOff val="0"/>
              </a:schemeClr>
            </a:solidFill>
            <a:round/>
          </a:ln>
          <a:effectLst>
            <a:outerShdw blurRad="40000" dist="20000" dir="5400000" rotWithShape="0">
              <a:srgbClr val="000000">
                <a:alpha val="38000"/>
              </a:srgbClr>
            </a:outerShdw>
          </a:effectLst>
        </p:spPr>
        <p:style>
          <a:lnRef idx="3">
            <a:scrgbClr r="0" g="0" b="0"/>
          </a:lnRef>
          <a:fillRef idx="0">
            <a:scrgbClr r="0" g="0" b="0"/>
          </a:fillRef>
          <a:effectRef idx="1">
            <a:scrgbClr r="0" g="0" b="0"/>
          </a:effectRef>
          <a:fontRef idx="minor"/>
        </p:style>
        <p:txBody>
          <a:bodyPr lIns="223200" tIns="31680" rIns="223200" bIns="31680" anchor="ctr"/>
          <a:lstStyle/>
          <a:p>
            <a:pPr>
              <a:lnSpc>
                <a:spcPct val="90000"/>
              </a:lnSpc>
            </a:pPr>
            <a:r>
              <a:rPr lang="pl-PL" sz="2200" b="1" strike="noStrike" spc="-1">
                <a:solidFill>
                  <a:srgbClr val="FFFFFF"/>
                </a:solidFill>
                <a:uFill>
                  <a:solidFill>
                    <a:srgbClr val="FFFFFF"/>
                  </a:solidFill>
                </a:uFill>
                <a:latin typeface="Calibri"/>
              </a:rPr>
              <a:t>Definicja kryterium </a:t>
            </a:r>
            <a:endParaRPr/>
          </a:p>
        </p:txBody>
      </p:sp>
      <p:sp>
        <p:nvSpPr>
          <p:cNvPr id="391" name="CustomShape 4"/>
          <p:cNvSpPr/>
          <p:nvPr/>
        </p:nvSpPr>
        <p:spPr>
          <a:xfrm>
            <a:off x="251640" y="4460400"/>
            <a:ext cx="8434800" cy="1593720"/>
          </a:xfrm>
          <a:prstGeom prst="rect">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txBody>
          <a:bodyPr lIns="654840" tIns="458280" rIns="654840" bIns="156600"/>
          <a:lstStyle/>
          <a:p>
            <a:pPr marL="228600" lvl="1" indent="-228240">
              <a:lnSpc>
                <a:spcPct val="90000"/>
              </a:lnSpc>
              <a:buFont typeface="StarSymbol"/>
              <a:buChar char=""/>
            </a:pPr>
            <a:r>
              <a:rPr lang="pl-PL" sz="2200" strike="noStrike" spc="-1">
                <a:solidFill>
                  <a:srgbClr val="000000"/>
                </a:solidFill>
                <a:uFill>
                  <a:solidFill>
                    <a:srgbClr val="FFFFFF"/>
                  </a:solidFill>
                </a:uFill>
                <a:latin typeface="Calibri"/>
              </a:rPr>
              <a:t>TAK/NIE</a:t>
            </a:r>
            <a:endParaRPr/>
          </a:p>
          <a:p>
            <a:pPr marL="228600" lvl="1" indent="-228240">
              <a:lnSpc>
                <a:spcPct val="90000"/>
              </a:lnSpc>
              <a:buFont typeface="StarSymbol"/>
              <a:buChar char=""/>
            </a:pPr>
            <a:r>
              <a:rPr lang="pl-PL" sz="2200" strike="noStrike" spc="-1">
                <a:solidFill>
                  <a:srgbClr val="000000"/>
                </a:solidFill>
                <a:uFill>
                  <a:solidFill>
                    <a:srgbClr val="FFFFFF"/>
                  </a:solidFill>
                </a:uFill>
                <a:latin typeface="Calibri"/>
              </a:rPr>
              <a:t>Kryterium obligatoryjne (kluczowe) – niespełnienie oznacza odrzucenia wniosku</a:t>
            </a:r>
            <a:endParaRPr/>
          </a:p>
        </p:txBody>
      </p:sp>
      <p:sp>
        <p:nvSpPr>
          <p:cNvPr id="392" name="CustomShape 5"/>
          <p:cNvSpPr/>
          <p:nvPr/>
        </p:nvSpPr>
        <p:spPr>
          <a:xfrm>
            <a:off x="673200" y="4135680"/>
            <a:ext cx="5904360" cy="649080"/>
          </a:xfrm>
          <a:prstGeom prst="roundRect">
            <a:avLst>
              <a:gd name="adj" fmla="val 16667"/>
            </a:avLst>
          </a:prstGeom>
          <a:solidFill>
            <a:schemeClr val="tx2">
              <a:lumMod val="50000"/>
            </a:schemeClr>
          </a:solidFill>
          <a:ln>
            <a:solidFill>
              <a:schemeClr val="lt1">
                <a:hueOff val="0"/>
                <a:satOff val="0"/>
                <a:lumOff val="0"/>
                <a:alphaOff val="0"/>
              </a:schemeClr>
            </a:solidFill>
            <a:round/>
          </a:ln>
          <a:effectLst>
            <a:outerShdw blurRad="40000" dist="20000" dir="5400000" rotWithShape="0">
              <a:srgbClr val="000000">
                <a:alpha val="38000"/>
              </a:srgbClr>
            </a:outerShdw>
          </a:effectLst>
        </p:spPr>
        <p:style>
          <a:lnRef idx="3">
            <a:scrgbClr r="0" g="0" b="0"/>
          </a:lnRef>
          <a:fillRef idx="0">
            <a:scrgbClr r="0" g="0" b="0"/>
          </a:fillRef>
          <a:effectRef idx="1">
            <a:scrgbClr r="0" g="0" b="0"/>
          </a:effectRef>
          <a:fontRef idx="minor"/>
        </p:style>
        <p:txBody>
          <a:bodyPr lIns="223200" tIns="31680" rIns="223200" bIns="31680" anchor="ctr"/>
          <a:lstStyle/>
          <a:p>
            <a:pPr>
              <a:lnSpc>
                <a:spcPct val="90000"/>
              </a:lnSpc>
            </a:pPr>
            <a:r>
              <a:rPr lang="pl-PL" sz="2200" b="1" strike="noStrike" spc="-1">
                <a:solidFill>
                  <a:srgbClr val="FFFFFF"/>
                </a:solidFill>
                <a:uFill>
                  <a:solidFill>
                    <a:srgbClr val="FFFFFF"/>
                  </a:solidFill>
                </a:uFill>
                <a:latin typeface="Calibri"/>
              </a:rPr>
              <a:t>Opis znaczenia kryterium </a:t>
            </a:r>
            <a:endParaRPr/>
          </a:p>
        </p:txBody>
      </p:sp>
      <p:pic>
        <p:nvPicPr>
          <p:cNvPr id="393" name="Obraz 3"/>
          <p:cNvPicPr/>
          <p:nvPr/>
        </p:nvPicPr>
        <p:blipFill>
          <a:blip r:embed="rId3"/>
          <a:stretch/>
        </p:blipFill>
        <p:spPr>
          <a:xfrm>
            <a:off x="4788000" y="260640"/>
            <a:ext cx="4355640" cy="436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86" name="TextShape 1"/>
          <p:cNvSpPr txBox="1"/>
          <p:nvPr/>
        </p:nvSpPr>
        <p:spPr>
          <a:xfrm>
            <a:off x="467640" y="1340640"/>
            <a:ext cx="8229240" cy="4525560"/>
          </a:xfrm>
          <a:prstGeom prst="rect">
            <a:avLst/>
          </a:prstGeom>
          <a:noFill/>
          <a:ln>
            <a:noFill/>
          </a:ln>
        </p:spPr>
        <p:txBody>
          <a:bodyPr/>
          <a:lstStyle/>
          <a:p>
            <a:pPr marL="360">
              <a:lnSpc>
                <a:spcPct val="100000"/>
              </a:lnSpc>
            </a:pPr>
            <a:endParaRPr lang="pl-PL" sz="2400" strike="noStrike" spc="-1" dirty="0" smtClean="0">
              <a:solidFill>
                <a:srgbClr val="000000"/>
              </a:solidFill>
              <a:uFill>
                <a:solidFill>
                  <a:srgbClr val="FFFFFF"/>
                </a:solidFill>
              </a:uFill>
              <a:latin typeface="Calibri"/>
            </a:endParaRPr>
          </a:p>
          <a:p>
            <a:pPr marL="360">
              <a:lnSpc>
                <a:spcPct val="100000"/>
              </a:lnSpc>
            </a:pPr>
            <a:r>
              <a:rPr lang="pl-PL" sz="2400" strike="noStrike" spc="-1" dirty="0" smtClean="0">
                <a:solidFill>
                  <a:srgbClr val="000000"/>
                </a:solidFill>
                <a:uFill>
                  <a:solidFill>
                    <a:srgbClr val="FFFFFF"/>
                  </a:solidFill>
                </a:uFill>
                <a:latin typeface="Calibri"/>
              </a:rPr>
              <a:t>Wyjaśnienia </a:t>
            </a:r>
            <a:r>
              <a:rPr lang="pl-PL" sz="2400" strike="noStrike" spc="-1" dirty="0">
                <a:solidFill>
                  <a:srgbClr val="000000"/>
                </a:solidFill>
                <a:uFill>
                  <a:solidFill>
                    <a:srgbClr val="FFFFFF"/>
                  </a:solidFill>
                </a:uFill>
                <a:latin typeface="Calibri"/>
              </a:rPr>
              <a:t>o charakterze ogólnym publikowane są na stronie </a:t>
            </a:r>
            <a:r>
              <a:rPr lang="pl-PL" sz="2400" strike="noStrike" spc="-1" dirty="0" smtClean="0">
                <a:solidFill>
                  <a:srgbClr val="000000"/>
                </a:solidFill>
                <a:uFill>
                  <a:solidFill>
                    <a:srgbClr val="FFFFFF"/>
                  </a:solidFill>
                </a:uFill>
                <a:latin typeface="Calibri"/>
              </a:rPr>
              <a:t>internetowej: </a:t>
            </a:r>
            <a:r>
              <a:rPr lang="pl-PL" sz="2400" strike="noStrike" spc="-1" dirty="0">
                <a:solidFill>
                  <a:srgbClr val="000000"/>
                </a:solidFill>
                <a:uFill>
                  <a:solidFill>
                    <a:srgbClr val="FFFFFF"/>
                  </a:solidFill>
                </a:uFill>
                <a:latin typeface="Calibri"/>
              </a:rPr>
              <a:t> </a:t>
            </a:r>
            <a:endParaRPr lang="pl-PL" sz="2400" strike="noStrike" spc="-1" dirty="0" smtClean="0">
              <a:solidFill>
                <a:srgbClr val="000000"/>
              </a:solidFill>
              <a:uFill>
                <a:solidFill>
                  <a:srgbClr val="FFFFFF"/>
                </a:solidFill>
              </a:uFill>
              <a:latin typeface="Calibri"/>
            </a:endParaRPr>
          </a:p>
          <a:p>
            <a:pPr marL="360" algn="ctr">
              <a:lnSpc>
                <a:spcPct val="100000"/>
              </a:lnSpc>
            </a:pPr>
            <a:r>
              <a:rPr lang="pl-PL" sz="3600" b="1" u="sng" strike="noStrike" spc="-1" dirty="0" smtClean="0">
                <a:solidFill>
                  <a:srgbClr val="0000FF"/>
                </a:solidFill>
                <a:uFill>
                  <a:solidFill>
                    <a:srgbClr val="FFFFFF"/>
                  </a:solidFill>
                </a:uFill>
              </a:rPr>
              <a:t>www.zitaj.jeleniagora.pl</a:t>
            </a:r>
            <a:endParaRPr sz="3600" b="1" dirty="0"/>
          </a:p>
          <a:p>
            <a:pPr>
              <a:lnSpc>
                <a:spcPct val="100000"/>
              </a:lnSpc>
            </a:pPr>
            <a:endParaRPr dirty="0"/>
          </a:p>
          <a:p>
            <a:pPr marL="360">
              <a:lnSpc>
                <a:spcPct val="100000"/>
              </a:lnSpc>
            </a:pPr>
            <a:r>
              <a:rPr lang="pl-PL" sz="2400" strike="noStrike" spc="-1" dirty="0" smtClean="0">
                <a:solidFill>
                  <a:srgbClr val="000000"/>
                </a:solidFill>
                <a:uFill>
                  <a:solidFill>
                    <a:srgbClr val="FFFFFF"/>
                  </a:solidFill>
                </a:uFill>
                <a:latin typeface="Calibri"/>
              </a:rPr>
              <a:t>Zapytania </a:t>
            </a:r>
            <a:r>
              <a:rPr lang="pl-PL" sz="2400" strike="noStrike" spc="-1" dirty="0">
                <a:solidFill>
                  <a:srgbClr val="000000"/>
                </a:solidFill>
                <a:uFill>
                  <a:solidFill>
                    <a:srgbClr val="FFFFFF"/>
                  </a:solidFill>
                </a:uFill>
                <a:latin typeface="Calibri"/>
              </a:rPr>
              <a:t>w zakresie oceny zgodności projektu ze Strategią ZIT AJ można składać do ZIT AJ:</a:t>
            </a:r>
            <a:endParaRPr sz="2400" dirty="0"/>
          </a:p>
          <a:p>
            <a:pPr>
              <a:lnSpc>
                <a:spcPct val="100000"/>
              </a:lnSpc>
            </a:pPr>
            <a:endParaRPr dirty="0"/>
          </a:p>
          <a:p>
            <a:pPr marL="343080" indent="-342720">
              <a:lnSpc>
                <a:spcPct val="100000"/>
              </a:lnSpc>
              <a:buFont typeface="Arial"/>
              <a:buChar char="•"/>
            </a:pPr>
            <a:r>
              <a:rPr lang="pl-PL" sz="3200" strike="noStrike" spc="-1" dirty="0">
                <a:solidFill>
                  <a:srgbClr val="000000"/>
                </a:solidFill>
                <a:uFill>
                  <a:solidFill>
                    <a:srgbClr val="FFFFFF"/>
                  </a:solidFill>
                </a:uFill>
                <a:latin typeface="Calibri"/>
              </a:rPr>
              <a:t>na adres: </a:t>
            </a:r>
            <a:r>
              <a:rPr lang="pl-PL" sz="3200" b="1" u="sng" strike="noStrike" spc="-1" dirty="0">
                <a:solidFill>
                  <a:srgbClr val="0000FF"/>
                </a:solidFill>
                <a:uFill>
                  <a:solidFill>
                    <a:srgbClr val="FFFFFF"/>
                  </a:solidFill>
                </a:uFill>
                <a:latin typeface="Calibri"/>
              </a:rPr>
              <a:t>zitaj@jeleniagora.pl</a:t>
            </a:r>
            <a:endParaRPr sz="3200" b="1" dirty="0"/>
          </a:p>
          <a:p>
            <a:pPr marL="343080" indent="-342720">
              <a:lnSpc>
                <a:spcPct val="100000"/>
              </a:lnSpc>
              <a:buFont typeface="Arial"/>
              <a:buChar char="•"/>
            </a:pPr>
            <a:r>
              <a:rPr lang="pl-PL" sz="3200" strike="noStrike" spc="-1" dirty="0">
                <a:solidFill>
                  <a:srgbClr val="000000"/>
                </a:solidFill>
                <a:uFill>
                  <a:solidFill>
                    <a:srgbClr val="FFFFFF"/>
                  </a:solidFill>
                </a:uFill>
                <a:latin typeface="Calibri"/>
              </a:rPr>
              <a:t>telefonicznie: </a:t>
            </a:r>
            <a:r>
              <a:rPr lang="pl-PL" sz="3200" b="1" strike="noStrike" spc="-1" dirty="0">
                <a:solidFill>
                  <a:srgbClr val="000000"/>
                </a:solidFill>
                <a:uFill>
                  <a:solidFill>
                    <a:srgbClr val="FFFFFF"/>
                  </a:solidFill>
                </a:uFill>
                <a:latin typeface="Calibri"/>
              </a:rPr>
              <a:t>75 75 46 255</a:t>
            </a:r>
            <a:r>
              <a:rPr lang="pl-PL" sz="3200" strike="noStrike" spc="-1" dirty="0">
                <a:solidFill>
                  <a:srgbClr val="000000"/>
                </a:solidFill>
                <a:uFill>
                  <a:solidFill>
                    <a:srgbClr val="FFFFFF"/>
                  </a:solidFill>
                </a:uFill>
                <a:latin typeface="Calibri"/>
              </a:rPr>
              <a:t>  oraz </a:t>
            </a:r>
            <a:r>
              <a:rPr lang="pl-PL" sz="3200" b="1" strike="noStrike" spc="-1" dirty="0">
                <a:solidFill>
                  <a:srgbClr val="000000"/>
                </a:solidFill>
                <a:uFill>
                  <a:solidFill>
                    <a:srgbClr val="FFFFFF"/>
                  </a:solidFill>
                </a:uFill>
                <a:latin typeface="Calibri"/>
              </a:rPr>
              <a:t>75 75 46 </a:t>
            </a:r>
            <a:r>
              <a:rPr lang="pl-PL" sz="3200" b="1" strike="noStrike" spc="-1" dirty="0" smtClean="0">
                <a:solidFill>
                  <a:srgbClr val="000000"/>
                </a:solidFill>
                <a:uFill>
                  <a:solidFill>
                    <a:srgbClr val="FFFFFF"/>
                  </a:solidFill>
                </a:uFill>
                <a:latin typeface="Calibri"/>
              </a:rPr>
              <a:t>286</a:t>
            </a:r>
            <a:endParaRPr sz="3200" b="1" dirty="0"/>
          </a:p>
          <a:p>
            <a:pPr>
              <a:lnSpc>
                <a:spcPct val="100000"/>
              </a:lnSpc>
            </a:pPr>
            <a:endParaRPr dirty="0"/>
          </a:p>
          <a:p>
            <a:pPr algn="ctr">
              <a:lnSpc>
                <a:spcPct val="100000"/>
              </a:lnSpc>
            </a:pPr>
            <a:endParaRPr dirty="0"/>
          </a:p>
        </p:txBody>
      </p:sp>
      <p:pic>
        <p:nvPicPr>
          <p:cNvPr id="387" name="Obraz 3"/>
          <p:cNvPicPr/>
          <p:nvPr/>
        </p:nvPicPr>
        <p:blipFill>
          <a:blip r:embed="rId3"/>
          <a:stretch/>
        </p:blipFill>
        <p:spPr>
          <a:xfrm>
            <a:off x="4788000" y="260640"/>
            <a:ext cx="4355640" cy="436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21" name="TextShape 1"/>
          <p:cNvSpPr txBox="1"/>
          <p:nvPr/>
        </p:nvSpPr>
        <p:spPr>
          <a:xfrm>
            <a:off x="550150" y="804627"/>
            <a:ext cx="8229240" cy="1142640"/>
          </a:xfrm>
          <a:prstGeom prst="rect">
            <a:avLst/>
          </a:prstGeom>
          <a:noFill/>
          <a:ln>
            <a:noFill/>
          </a:ln>
        </p:spPr>
        <p:txBody>
          <a:bodyPr anchor="ctr"/>
          <a:lstStyle/>
          <a:p>
            <a:pPr algn="ctr">
              <a:lnSpc>
                <a:spcPct val="100000"/>
              </a:lnSpc>
            </a:pPr>
            <a:r>
              <a:rPr lang="pl-PL" sz="3800" b="1" strike="noStrike" spc="-1" dirty="0">
                <a:solidFill>
                  <a:srgbClr val="000000"/>
                </a:solidFill>
                <a:uFill>
                  <a:solidFill>
                    <a:srgbClr val="FFFFFF"/>
                  </a:solidFill>
                </a:uFill>
                <a:latin typeface="Calibri"/>
              </a:rPr>
              <a:t>
Obszar realizacji ZIT AJ
</a:t>
            </a:r>
            <a:r>
              <a:rPr lang="pl-PL" sz="2000" strike="noStrike" spc="-1" dirty="0">
                <a:solidFill>
                  <a:srgbClr val="000000"/>
                </a:solidFill>
                <a:uFill>
                  <a:solidFill>
                    <a:srgbClr val="FFFFFF"/>
                  </a:solidFill>
                </a:uFill>
                <a:latin typeface="Arial"/>
                <a:ea typeface="DejaVu Sans"/>
              </a:rPr>
              <a:t>Obszarem realizacji ZIT AJ jest obszar jednostek samorządu terytorialnego, </a:t>
            </a:r>
            <a:r>
              <a:rPr lang="pl-PL" sz="2000" strike="noStrike" spc="-1" dirty="0">
                <a:solidFill>
                  <a:srgbClr val="000000"/>
                </a:solidFill>
                <a:uFill>
                  <a:solidFill>
                    <a:srgbClr val="FFFFFF"/>
                  </a:solidFill>
                </a:uFill>
                <a:latin typeface="Calibri"/>
                <a:ea typeface="DejaVu Sans"/>
              </a:rPr>
              <a:t>
</a:t>
            </a:r>
            <a:r>
              <a:rPr lang="pl-PL" sz="2000" strike="noStrike" spc="-1" dirty="0">
                <a:solidFill>
                  <a:srgbClr val="000000"/>
                </a:solidFill>
                <a:uFill>
                  <a:solidFill>
                    <a:srgbClr val="FFFFFF"/>
                  </a:solidFill>
                </a:uFill>
                <a:latin typeface="Arial"/>
                <a:ea typeface="DejaVu Sans"/>
              </a:rPr>
              <a:t>które przystąpiły do Porozumienia w celu wspólnej realizacji ZIT. </a:t>
            </a:r>
            <a:r>
              <a:rPr lang="pl-PL" sz="2000" strike="noStrike" spc="-1" dirty="0">
                <a:solidFill>
                  <a:srgbClr val="000000"/>
                </a:solidFill>
                <a:uFill>
                  <a:solidFill>
                    <a:srgbClr val="FFFFFF"/>
                  </a:solidFill>
                </a:uFill>
                <a:latin typeface="Calibri"/>
                <a:ea typeface="DejaVu Sans"/>
              </a:rPr>
              <a:t>
</a:t>
            </a:r>
            <a:r>
              <a:rPr lang="pl-PL" sz="3800" strike="noStrike" spc="-1" dirty="0">
                <a:solidFill>
                  <a:srgbClr val="000000"/>
                </a:solidFill>
                <a:uFill>
                  <a:solidFill>
                    <a:srgbClr val="FFFFFF"/>
                  </a:solidFill>
                </a:uFill>
                <a:latin typeface="Calibri"/>
                <a:ea typeface="DejaVu Sans"/>
              </a:rPr>
              <a:t>
</a:t>
            </a:r>
            <a:endParaRPr dirty="0"/>
          </a:p>
        </p:txBody>
      </p:sp>
      <p:pic>
        <p:nvPicPr>
          <p:cNvPr id="322" name="Obraz 3"/>
          <p:cNvPicPr/>
          <p:nvPr/>
        </p:nvPicPr>
        <p:blipFill>
          <a:blip r:embed="rId3"/>
          <a:stretch/>
        </p:blipFill>
        <p:spPr>
          <a:xfrm>
            <a:off x="4788000" y="260640"/>
            <a:ext cx="4355640" cy="436320"/>
          </a:xfrm>
          <a:prstGeom prst="rect">
            <a:avLst/>
          </a:prstGeom>
          <a:ln>
            <a:noFill/>
          </a:ln>
        </p:spPr>
      </p:pic>
      <p:sp>
        <p:nvSpPr>
          <p:cNvPr id="323" name="CustomShape 2"/>
          <p:cNvSpPr/>
          <p:nvPr/>
        </p:nvSpPr>
        <p:spPr>
          <a:xfrm>
            <a:off x="179640" y="1635120"/>
            <a:ext cx="7416360" cy="191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a:p>
          <a:p>
            <a:pPr algn="ctr">
              <a:lnSpc>
                <a:spcPct val="100000"/>
              </a:lnSpc>
            </a:pPr>
            <a:endParaRPr/>
          </a:p>
          <a:p>
            <a:pPr algn="ctr">
              <a:lnSpc>
                <a:spcPct val="100000"/>
              </a:lnSpc>
            </a:pPr>
            <a:endParaRPr/>
          </a:p>
          <a:p>
            <a:pPr algn="ctr">
              <a:lnSpc>
                <a:spcPct val="100000"/>
              </a:lnSpc>
            </a:pPr>
            <a:endParaRPr/>
          </a:p>
          <a:p>
            <a:pPr algn="ctr">
              <a:lnSpc>
                <a:spcPct val="100000"/>
              </a:lnSpc>
            </a:pPr>
            <a:endParaRPr/>
          </a:p>
        </p:txBody>
      </p:sp>
      <p:pic>
        <p:nvPicPr>
          <p:cNvPr id="324" name="Obraz 2"/>
          <p:cNvPicPr/>
          <p:nvPr/>
        </p:nvPicPr>
        <p:blipFill>
          <a:blip r:embed="rId4"/>
          <a:stretch/>
        </p:blipFill>
        <p:spPr>
          <a:xfrm>
            <a:off x="1576551" y="2416347"/>
            <a:ext cx="5839738" cy="4152186"/>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94" name="TextShape 1"/>
          <p:cNvSpPr txBox="1"/>
          <p:nvPr/>
        </p:nvSpPr>
        <p:spPr>
          <a:xfrm>
            <a:off x="457200" y="274680"/>
            <a:ext cx="8229240" cy="1142640"/>
          </a:xfrm>
          <a:prstGeom prst="rect">
            <a:avLst/>
          </a:prstGeom>
          <a:noFill/>
          <a:ln>
            <a:noFill/>
          </a:ln>
        </p:spPr>
        <p:txBody>
          <a:bodyPr anchor="ctr"/>
          <a:lstStyle/>
          <a:p>
            <a:pPr algn="ctr">
              <a:lnSpc>
                <a:spcPct val="100000"/>
              </a:lnSpc>
            </a:pPr>
            <a:r>
              <a:rPr lang="pl-PL" sz="4400" b="1" strike="noStrike" spc="-1">
                <a:solidFill>
                  <a:srgbClr val="000000"/>
                </a:solidFill>
                <a:uFill>
                  <a:solidFill>
                    <a:srgbClr val="FFFFFF"/>
                  </a:solidFill>
                </a:uFill>
                <a:latin typeface="Calibri"/>
              </a:rPr>
              <a:t>
</a:t>
            </a:r>
            <a:endParaRPr/>
          </a:p>
        </p:txBody>
      </p:sp>
      <p:sp>
        <p:nvSpPr>
          <p:cNvPr id="395" name="TextShape 2"/>
          <p:cNvSpPr txBox="1"/>
          <p:nvPr/>
        </p:nvSpPr>
        <p:spPr>
          <a:xfrm>
            <a:off x="466200" y="2205000"/>
            <a:ext cx="8229240" cy="2160000"/>
          </a:xfrm>
          <a:prstGeom prst="rect">
            <a:avLst/>
          </a:prstGeom>
          <a:noFill/>
          <a:ln>
            <a:noFill/>
          </a:ln>
        </p:spPr>
        <p:txBody>
          <a:bodyPr/>
          <a:lstStyle/>
          <a:p>
            <a:pPr algn="ctr">
              <a:lnSpc>
                <a:spcPct val="100000"/>
              </a:lnSpc>
            </a:pPr>
            <a:r>
              <a:rPr lang="pl-PL" sz="3200" strike="noStrike" spc="-1">
                <a:solidFill>
                  <a:srgbClr val="000000"/>
                </a:solidFill>
                <a:uFill>
                  <a:solidFill>
                    <a:srgbClr val="FFFFFF"/>
                  </a:solidFill>
                </a:uFill>
                <a:latin typeface="Calibri"/>
              </a:rPr>
              <a:t> </a:t>
            </a:r>
            <a:endParaRPr/>
          </a:p>
          <a:p>
            <a:pPr algn="ctr">
              <a:lnSpc>
                <a:spcPct val="100000"/>
              </a:lnSpc>
            </a:pPr>
            <a:r>
              <a:rPr lang="pl-PL" sz="6600" b="1" strike="noStrike" spc="-1">
                <a:solidFill>
                  <a:srgbClr val="000000"/>
                </a:solidFill>
                <a:uFill>
                  <a:solidFill>
                    <a:srgbClr val="FFFFFF"/>
                  </a:solidFill>
                </a:uFill>
                <a:latin typeface="Calibri"/>
              </a:rPr>
              <a:t>Dziękujemy  za uwagę </a:t>
            </a:r>
            <a:endParaRPr/>
          </a:p>
        </p:txBody>
      </p:sp>
      <p:pic>
        <p:nvPicPr>
          <p:cNvPr id="396" name="Obraz 5"/>
          <p:cNvPicPr/>
          <p:nvPr/>
        </p:nvPicPr>
        <p:blipFill>
          <a:blip r:embed="rId3"/>
          <a:stretch/>
        </p:blipFill>
        <p:spPr>
          <a:xfrm>
            <a:off x="251640" y="260640"/>
            <a:ext cx="4680000" cy="4687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25" name="TextShape 1"/>
          <p:cNvSpPr txBox="1"/>
          <p:nvPr/>
        </p:nvSpPr>
        <p:spPr>
          <a:xfrm>
            <a:off x="539640" y="693360"/>
            <a:ext cx="8229240" cy="1142640"/>
          </a:xfrm>
          <a:prstGeom prst="rect">
            <a:avLst/>
          </a:prstGeom>
          <a:noFill/>
          <a:ln>
            <a:noFill/>
          </a:ln>
        </p:spPr>
        <p:txBody>
          <a:bodyPr anchor="ctr"/>
          <a:lstStyle/>
          <a:p>
            <a:pPr algn="ctr">
              <a:lnSpc>
                <a:spcPct val="100000"/>
              </a:lnSpc>
            </a:pPr>
            <a:r>
              <a:rPr lang="pl-PL" sz="3800" b="1" strike="noStrike" spc="-1">
                <a:solidFill>
                  <a:srgbClr val="000000"/>
                </a:solidFill>
                <a:uFill>
                  <a:solidFill>
                    <a:srgbClr val="FFFFFF"/>
                  </a:solidFill>
                </a:uFill>
                <a:latin typeface="Calibri"/>
              </a:rPr>
              <a:t>Członkowie ZIT AJ</a:t>
            </a:r>
            <a:endParaRPr/>
          </a:p>
        </p:txBody>
      </p:sp>
      <p:pic>
        <p:nvPicPr>
          <p:cNvPr id="326" name="Obraz 3"/>
          <p:cNvPicPr/>
          <p:nvPr/>
        </p:nvPicPr>
        <p:blipFill>
          <a:blip r:embed="rId3"/>
          <a:stretch/>
        </p:blipFill>
        <p:spPr>
          <a:xfrm>
            <a:off x="4788000" y="260640"/>
            <a:ext cx="4355640" cy="436320"/>
          </a:xfrm>
          <a:prstGeom prst="rect">
            <a:avLst/>
          </a:prstGeom>
          <a:ln>
            <a:noFill/>
          </a:ln>
        </p:spPr>
      </p:pic>
      <p:sp>
        <p:nvSpPr>
          <p:cNvPr id="327" name="CustomShape 2"/>
          <p:cNvSpPr/>
          <p:nvPr/>
        </p:nvSpPr>
        <p:spPr>
          <a:xfrm>
            <a:off x="395640" y="1628640"/>
            <a:ext cx="7416360" cy="1553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a:p>
          <a:p>
            <a:pPr algn="ctr">
              <a:lnSpc>
                <a:spcPct val="100000"/>
              </a:lnSpc>
            </a:pPr>
            <a:endParaRPr/>
          </a:p>
          <a:p>
            <a:pPr algn="ctr">
              <a:lnSpc>
                <a:spcPct val="100000"/>
              </a:lnSpc>
            </a:pPr>
            <a:endParaRPr/>
          </a:p>
          <a:p>
            <a:pPr algn="ctr">
              <a:lnSpc>
                <a:spcPct val="100000"/>
              </a:lnSpc>
            </a:pPr>
            <a:endParaRPr/>
          </a:p>
        </p:txBody>
      </p:sp>
      <p:graphicFrame>
        <p:nvGraphicFramePr>
          <p:cNvPr id="328" name="Table 3"/>
          <p:cNvGraphicFramePr/>
          <p:nvPr>
            <p:extLst>
              <p:ext uri="{D42A27DB-BD31-4B8C-83A1-F6EECF244321}">
                <p14:modId xmlns:p14="http://schemas.microsoft.com/office/powerpoint/2010/main" val="4247100337"/>
              </p:ext>
            </p:extLst>
          </p:nvPr>
        </p:nvGraphicFramePr>
        <p:xfrm>
          <a:off x="251640" y="1836360"/>
          <a:ext cx="8712720" cy="4184280"/>
        </p:xfrm>
        <a:graphic>
          <a:graphicData uri="http://schemas.openxmlformats.org/drawingml/2006/table">
            <a:tbl>
              <a:tblPr/>
              <a:tblGrid>
                <a:gridCol w="2085120"/>
                <a:gridCol w="2085120"/>
                <a:gridCol w="2085120"/>
                <a:gridCol w="2457360"/>
              </a:tblGrid>
              <a:tr h="1443240">
                <a:tc>
                  <a:txBody>
                    <a:bodyPr/>
                    <a:lstStyle/>
                    <a:p>
                      <a:pPr>
                        <a:lnSpc>
                          <a:spcPct val="100000"/>
                        </a:lnSpc>
                      </a:pPr>
                      <a:endParaRPr dirty="0"/>
                    </a:p>
                    <a:p>
                      <a:pPr>
                        <a:lnSpc>
                          <a:spcPct val="100000"/>
                        </a:lnSpc>
                      </a:pPr>
                      <a:r>
                        <a:rPr lang="pl-PL" sz="1800" b="1" strike="noStrike" spc="-1" dirty="0">
                          <a:solidFill>
                            <a:srgbClr val="FFFFFF"/>
                          </a:solidFill>
                          <a:uFill>
                            <a:solidFill>
                              <a:srgbClr val="FFFFFF"/>
                            </a:solidFill>
                          </a:uFill>
                          <a:latin typeface="Arial"/>
                        </a:rPr>
                        <a:t>Gmina miejska</a:t>
                      </a:r>
                      <a:endParaRPr dirty="0"/>
                    </a:p>
                    <a:p>
                      <a:pPr>
                        <a:lnSpc>
                          <a:spcPct val="100000"/>
                        </a:lnSpc>
                      </a:pPr>
                      <a:endParaRPr dirty="0"/>
                    </a:p>
                  </a:txBody>
                  <a:tcPr>
                    <a:lnL w="12240">
                      <a:solidFill>
                        <a:srgbClr val="FFFFFF"/>
                      </a:solidFill>
                    </a:lnL>
                    <a:lnR w="12240">
                      <a:solidFill>
                        <a:srgbClr val="FFFFFF"/>
                      </a:solidFill>
                    </a:lnR>
                    <a:lnT w="12240">
                      <a:solidFill>
                        <a:srgbClr val="FFFFFF"/>
                      </a:solidFill>
                    </a:lnT>
                    <a:lnB w="38160">
                      <a:solidFill>
                        <a:srgbClr val="FFFFFF"/>
                      </a:solidFill>
                    </a:lnB>
                    <a:solidFill>
                      <a:srgbClr val="002060"/>
                    </a:solidFill>
                  </a:tcPr>
                </a:tc>
                <a:tc>
                  <a:txBody>
                    <a:bodyPr/>
                    <a:lstStyle/>
                    <a:p>
                      <a:pPr>
                        <a:lnSpc>
                          <a:spcPct val="100000"/>
                        </a:lnSpc>
                      </a:pPr>
                      <a:endParaRPr dirty="0"/>
                    </a:p>
                    <a:p>
                      <a:pPr>
                        <a:lnSpc>
                          <a:spcPct val="100000"/>
                        </a:lnSpc>
                      </a:pPr>
                      <a:r>
                        <a:rPr lang="pl-PL" sz="1800" b="1" strike="noStrike" spc="-1" dirty="0">
                          <a:solidFill>
                            <a:srgbClr val="FFFFFF"/>
                          </a:solidFill>
                          <a:uFill>
                            <a:solidFill>
                              <a:srgbClr val="FFFFFF"/>
                            </a:solidFill>
                          </a:uFill>
                          <a:latin typeface="Arial"/>
                        </a:rPr>
                        <a:t>Gmina miejsko-wiejska</a:t>
                      </a:r>
                      <a:endParaRPr dirty="0"/>
                    </a:p>
                    <a:p>
                      <a:pPr>
                        <a:lnSpc>
                          <a:spcPct val="100000"/>
                        </a:lnSpc>
                      </a:pPr>
                      <a:endParaRPr dirty="0"/>
                    </a:p>
                  </a:txBody>
                  <a:tcPr>
                    <a:lnL w="12240">
                      <a:solidFill>
                        <a:srgbClr val="FFFFFF"/>
                      </a:solidFill>
                    </a:lnL>
                    <a:lnR w="12240">
                      <a:solidFill>
                        <a:srgbClr val="FFFFFF"/>
                      </a:solidFill>
                    </a:lnR>
                    <a:lnT w="12240">
                      <a:solidFill>
                        <a:srgbClr val="FFFFFF"/>
                      </a:solidFill>
                    </a:lnT>
                    <a:lnB w="38160">
                      <a:solidFill>
                        <a:srgbClr val="FFFFFF"/>
                      </a:solidFill>
                    </a:lnB>
                    <a:solidFill>
                      <a:srgbClr val="002060"/>
                    </a:solidFill>
                  </a:tcPr>
                </a:tc>
                <a:tc>
                  <a:txBody>
                    <a:bodyPr/>
                    <a:lstStyle/>
                    <a:p>
                      <a:pPr>
                        <a:lnSpc>
                          <a:spcPct val="100000"/>
                        </a:lnSpc>
                      </a:pPr>
                      <a:endParaRPr dirty="0"/>
                    </a:p>
                    <a:p>
                      <a:pPr>
                        <a:lnSpc>
                          <a:spcPct val="100000"/>
                        </a:lnSpc>
                      </a:pPr>
                      <a:r>
                        <a:rPr lang="pl-PL" sz="1800" b="1" strike="noStrike" spc="-1" dirty="0">
                          <a:solidFill>
                            <a:srgbClr val="FFFFFF"/>
                          </a:solidFill>
                          <a:uFill>
                            <a:solidFill>
                              <a:srgbClr val="FFFFFF"/>
                            </a:solidFill>
                          </a:uFill>
                          <a:latin typeface="Arial"/>
                        </a:rPr>
                        <a:t>Gmina wiejska</a:t>
                      </a:r>
                      <a:endParaRPr dirty="0"/>
                    </a:p>
                    <a:p>
                      <a:pPr>
                        <a:lnSpc>
                          <a:spcPct val="100000"/>
                        </a:lnSpc>
                      </a:pPr>
                      <a:endParaRPr dirty="0"/>
                    </a:p>
                  </a:txBody>
                  <a:tcPr>
                    <a:lnL w="12240">
                      <a:solidFill>
                        <a:srgbClr val="FFFFFF"/>
                      </a:solidFill>
                    </a:lnL>
                    <a:lnR w="12240">
                      <a:solidFill>
                        <a:srgbClr val="FFFFFF"/>
                      </a:solidFill>
                    </a:lnR>
                    <a:lnT w="12240">
                      <a:solidFill>
                        <a:srgbClr val="FFFFFF"/>
                      </a:solidFill>
                    </a:lnT>
                    <a:lnB w="38160">
                      <a:solidFill>
                        <a:srgbClr val="FFFFFF"/>
                      </a:solidFill>
                    </a:lnB>
                    <a:solidFill>
                      <a:srgbClr val="002060"/>
                    </a:solidFill>
                  </a:tcPr>
                </a:tc>
                <a:tc>
                  <a:txBody>
                    <a:bodyPr/>
                    <a:lstStyle/>
                    <a:p>
                      <a:pPr>
                        <a:lnSpc>
                          <a:spcPct val="100000"/>
                        </a:lnSpc>
                      </a:pPr>
                      <a:endParaRPr dirty="0"/>
                    </a:p>
                    <a:p>
                      <a:pPr>
                        <a:lnSpc>
                          <a:spcPct val="100000"/>
                        </a:lnSpc>
                      </a:pPr>
                      <a:r>
                        <a:rPr lang="pl-PL" sz="1800" b="1" strike="noStrike" spc="-1" dirty="0">
                          <a:solidFill>
                            <a:srgbClr val="FFFFFF"/>
                          </a:solidFill>
                          <a:uFill>
                            <a:solidFill>
                              <a:srgbClr val="FFFFFF"/>
                            </a:solidFill>
                          </a:uFill>
                          <a:latin typeface="Arial"/>
                        </a:rPr>
                        <a:t>Miasto na prawach powiatu</a:t>
                      </a:r>
                      <a:endParaRPr dirty="0"/>
                    </a:p>
                  </a:txBody>
                  <a:tcPr>
                    <a:lnL w="12240">
                      <a:solidFill>
                        <a:srgbClr val="FFFFFF"/>
                      </a:solidFill>
                    </a:lnL>
                    <a:lnR w="12240">
                      <a:solidFill>
                        <a:srgbClr val="FFFFFF"/>
                      </a:solidFill>
                    </a:lnR>
                    <a:lnT w="12240">
                      <a:solidFill>
                        <a:srgbClr val="FFFFFF"/>
                      </a:solidFill>
                    </a:lnT>
                    <a:lnB w="38160">
                      <a:solidFill>
                        <a:srgbClr val="FFFFFF"/>
                      </a:solidFill>
                    </a:lnB>
                    <a:solidFill>
                      <a:srgbClr val="002060"/>
                    </a:solidFill>
                  </a:tcPr>
                </a:tc>
              </a:tr>
              <a:tr h="2741040">
                <a:tc>
                  <a:txBody>
                    <a:bodyPr/>
                    <a:lstStyle/>
                    <a:p>
                      <a:pPr algn="just">
                        <a:lnSpc>
                          <a:spcPct val="100000"/>
                        </a:lnSpc>
                      </a:pPr>
                      <a:r>
                        <a:rPr lang="pl-PL" sz="1800" strike="noStrike" spc="-1">
                          <a:solidFill>
                            <a:srgbClr val="000000"/>
                          </a:solidFill>
                          <a:uFill>
                            <a:solidFill>
                              <a:srgbClr val="FFFFFF"/>
                            </a:solidFill>
                          </a:uFill>
                          <a:latin typeface="Arial"/>
                        </a:rPr>
                        <a:t>Karpacz</a:t>
                      </a:r>
                      <a:endParaRPr/>
                    </a:p>
                    <a:p>
                      <a:pPr algn="just">
                        <a:lnSpc>
                          <a:spcPct val="100000"/>
                        </a:lnSpc>
                      </a:pPr>
                      <a:r>
                        <a:rPr lang="pl-PL" sz="1800" strike="noStrike" spc="-1">
                          <a:solidFill>
                            <a:srgbClr val="000000"/>
                          </a:solidFill>
                          <a:uFill>
                            <a:solidFill>
                              <a:srgbClr val="FFFFFF"/>
                            </a:solidFill>
                          </a:uFill>
                          <a:latin typeface="Arial"/>
                        </a:rPr>
                        <a:t>Kowary</a:t>
                      </a:r>
                      <a:endParaRPr/>
                    </a:p>
                    <a:p>
                      <a:pPr algn="just">
                        <a:lnSpc>
                          <a:spcPct val="100000"/>
                        </a:lnSpc>
                      </a:pPr>
                      <a:r>
                        <a:rPr lang="pl-PL" sz="1800" strike="noStrike" spc="-1">
                          <a:solidFill>
                            <a:srgbClr val="000000"/>
                          </a:solidFill>
                          <a:uFill>
                            <a:solidFill>
                              <a:srgbClr val="FFFFFF"/>
                            </a:solidFill>
                          </a:uFill>
                          <a:latin typeface="Arial"/>
                        </a:rPr>
                        <a:t>Piechowice</a:t>
                      </a:r>
                      <a:endParaRPr/>
                    </a:p>
                    <a:p>
                      <a:pPr algn="just">
                        <a:lnSpc>
                          <a:spcPct val="100000"/>
                        </a:lnSpc>
                      </a:pPr>
                      <a:r>
                        <a:rPr lang="pl-PL" sz="1800" strike="noStrike" spc="-1">
                          <a:solidFill>
                            <a:srgbClr val="000000"/>
                          </a:solidFill>
                          <a:uFill>
                            <a:solidFill>
                              <a:srgbClr val="FFFFFF"/>
                            </a:solidFill>
                          </a:uFill>
                          <a:latin typeface="Arial"/>
                        </a:rPr>
                        <a:t>Szklarska Poręba</a:t>
                      </a:r>
                      <a:endParaRPr/>
                    </a:p>
                    <a:p>
                      <a:pPr algn="just">
                        <a:lnSpc>
                          <a:spcPct val="100000"/>
                        </a:lnSpc>
                      </a:pPr>
                      <a:r>
                        <a:rPr lang="pl-PL" sz="1800" strike="noStrike" spc="-1">
                          <a:solidFill>
                            <a:srgbClr val="000000"/>
                          </a:solidFill>
                          <a:uFill>
                            <a:solidFill>
                              <a:srgbClr val="FFFFFF"/>
                            </a:solidFill>
                          </a:uFill>
                          <a:latin typeface="Arial"/>
                        </a:rPr>
                        <a:t>Wojcieszów</a:t>
                      </a:r>
                      <a:endParaRPr/>
                    </a:p>
                    <a:p>
                      <a:pPr algn="just">
                        <a:lnSpc>
                          <a:spcPct val="100000"/>
                        </a:lnSpc>
                      </a:pPr>
                      <a:r>
                        <a:rPr lang="pl-PL" sz="1800" strike="noStrike" spc="-1">
                          <a:solidFill>
                            <a:srgbClr val="000000"/>
                          </a:solidFill>
                          <a:uFill>
                            <a:solidFill>
                              <a:srgbClr val="FFFFFF"/>
                            </a:solidFill>
                          </a:uFill>
                          <a:latin typeface="Arial"/>
                        </a:rPr>
                        <a:t>Złotoryja</a:t>
                      </a:r>
                      <a:endParaRPr/>
                    </a:p>
                    <a:p>
                      <a:pPr algn="just">
                        <a:lnSpc>
                          <a:spcPct val="100000"/>
                        </a:lnSpc>
                      </a:pPr>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just">
                        <a:lnSpc>
                          <a:spcPct val="100000"/>
                        </a:lnSpc>
                      </a:pPr>
                      <a:r>
                        <a:rPr lang="pl-PL" sz="1800" strike="noStrike" spc="-1">
                          <a:solidFill>
                            <a:srgbClr val="000000"/>
                          </a:solidFill>
                          <a:uFill>
                            <a:solidFill>
                              <a:srgbClr val="FFFFFF"/>
                            </a:solidFill>
                          </a:uFill>
                          <a:latin typeface="Arial"/>
                        </a:rPr>
                        <a:t>Gryfów Śląski</a:t>
                      </a:r>
                      <a:endParaRPr/>
                    </a:p>
                    <a:p>
                      <a:pPr algn="just">
                        <a:lnSpc>
                          <a:spcPct val="100000"/>
                        </a:lnSpc>
                      </a:pPr>
                      <a:r>
                        <a:rPr lang="pl-PL" sz="1800" strike="noStrike" spc="-1">
                          <a:solidFill>
                            <a:srgbClr val="000000"/>
                          </a:solidFill>
                          <a:uFill>
                            <a:solidFill>
                              <a:srgbClr val="FFFFFF"/>
                            </a:solidFill>
                          </a:uFill>
                          <a:latin typeface="Arial"/>
                        </a:rPr>
                        <a:t>Lubomierz</a:t>
                      </a:r>
                      <a:endParaRPr/>
                    </a:p>
                    <a:p>
                      <a:pPr algn="just">
                        <a:lnSpc>
                          <a:spcPct val="100000"/>
                        </a:lnSpc>
                      </a:pPr>
                      <a:r>
                        <a:rPr lang="pl-PL" sz="1800" strike="noStrike" spc="-1">
                          <a:solidFill>
                            <a:srgbClr val="000000"/>
                          </a:solidFill>
                          <a:uFill>
                            <a:solidFill>
                              <a:srgbClr val="FFFFFF"/>
                            </a:solidFill>
                          </a:uFill>
                          <a:latin typeface="Arial"/>
                        </a:rPr>
                        <a:t>Mirsk</a:t>
                      </a:r>
                      <a:endParaRPr/>
                    </a:p>
                    <a:p>
                      <a:pPr algn="just">
                        <a:lnSpc>
                          <a:spcPct val="100000"/>
                        </a:lnSpc>
                      </a:pPr>
                      <a:r>
                        <a:rPr lang="pl-PL" sz="1800" strike="noStrike" spc="-1">
                          <a:solidFill>
                            <a:srgbClr val="000000"/>
                          </a:solidFill>
                          <a:uFill>
                            <a:solidFill>
                              <a:srgbClr val="FFFFFF"/>
                            </a:solidFill>
                          </a:uFill>
                          <a:latin typeface="Arial"/>
                        </a:rPr>
                        <a:t>Wleń</a:t>
                      </a:r>
                      <a:endParaRPr/>
                    </a:p>
                    <a:p>
                      <a:pPr algn="just">
                        <a:lnSpc>
                          <a:spcPct val="100000"/>
                        </a:lnSpc>
                      </a:pPr>
                      <a:r>
                        <a:rPr lang="pl-PL" sz="1800" strike="noStrike" spc="-1">
                          <a:solidFill>
                            <a:srgbClr val="000000"/>
                          </a:solidFill>
                          <a:uFill>
                            <a:solidFill>
                              <a:srgbClr val="FFFFFF"/>
                            </a:solidFill>
                          </a:uFill>
                          <a:latin typeface="Arial"/>
                        </a:rPr>
                        <a:t>Świerzawa</a:t>
                      </a:r>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just">
                        <a:lnSpc>
                          <a:spcPct val="100000"/>
                        </a:lnSpc>
                      </a:pPr>
                      <a:r>
                        <a:rPr lang="pl-PL" sz="1800" strike="noStrike" spc="-1">
                          <a:solidFill>
                            <a:srgbClr val="000000"/>
                          </a:solidFill>
                          <a:uFill>
                            <a:solidFill>
                              <a:srgbClr val="FFFFFF"/>
                            </a:solidFill>
                          </a:uFill>
                          <a:latin typeface="Arial"/>
                        </a:rPr>
                        <a:t>Janowice Wielkie</a:t>
                      </a:r>
                      <a:endParaRPr/>
                    </a:p>
                    <a:p>
                      <a:pPr algn="just">
                        <a:lnSpc>
                          <a:spcPct val="100000"/>
                        </a:lnSpc>
                      </a:pPr>
                      <a:r>
                        <a:rPr lang="pl-PL" sz="1800" strike="noStrike" spc="-1">
                          <a:solidFill>
                            <a:srgbClr val="000000"/>
                          </a:solidFill>
                          <a:uFill>
                            <a:solidFill>
                              <a:srgbClr val="FFFFFF"/>
                            </a:solidFill>
                          </a:uFill>
                          <a:latin typeface="Arial"/>
                        </a:rPr>
                        <a:t>Jeżów Sudecki</a:t>
                      </a:r>
                      <a:endParaRPr/>
                    </a:p>
                    <a:p>
                      <a:pPr algn="just">
                        <a:lnSpc>
                          <a:spcPct val="100000"/>
                        </a:lnSpc>
                      </a:pPr>
                      <a:r>
                        <a:rPr lang="pl-PL" sz="1800" strike="noStrike" spc="-1">
                          <a:solidFill>
                            <a:srgbClr val="000000"/>
                          </a:solidFill>
                          <a:uFill>
                            <a:solidFill>
                              <a:srgbClr val="FFFFFF"/>
                            </a:solidFill>
                          </a:uFill>
                          <a:latin typeface="Arial"/>
                        </a:rPr>
                        <a:t>Mysłakowice</a:t>
                      </a:r>
                      <a:endParaRPr/>
                    </a:p>
                    <a:p>
                      <a:pPr algn="just">
                        <a:lnSpc>
                          <a:spcPct val="100000"/>
                        </a:lnSpc>
                      </a:pPr>
                      <a:r>
                        <a:rPr lang="pl-PL" sz="1800" strike="noStrike" spc="-1">
                          <a:solidFill>
                            <a:srgbClr val="000000"/>
                          </a:solidFill>
                          <a:uFill>
                            <a:solidFill>
                              <a:srgbClr val="FFFFFF"/>
                            </a:solidFill>
                          </a:uFill>
                          <a:latin typeface="Arial"/>
                        </a:rPr>
                        <a:t>Podgórzyn</a:t>
                      </a:r>
                      <a:endParaRPr/>
                    </a:p>
                    <a:p>
                      <a:pPr algn="just">
                        <a:lnSpc>
                          <a:spcPct val="100000"/>
                        </a:lnSpc>
                      </a:pPr>
                      <a:r>
                        <a:rPr lang="pl-PL" sz="1800" strike="noStrike" spc="-1">
                          <a:solidFill>
                            <a:srgbClr val="000000"/>
                          </a:solidFill>
                          <a:uFill>
                            <a:solidFill>
                              <a:srgbClr val="FFFFFF"/>
                            </a:solidFill>
                          </a:uFill>
                          <a:latin typeface="Arial"/>
                        </a:rPr>
                        <a:t>Stara Kamienica</a:t>
                      </a:r>
                      <a:endParaRPr/>
                    </a:p>
                    <a:p>
                      <a:pPr algn="just">
                        <a:lnSpc>
                          <a:spcPct val="100000"/>
                        </a:lnSpc>
                      </a:pPr>
                      <a:r>
                        <a:rPr lang="pl-PL" sz="1800" strike="noStrike" spc="-1">
                          <a:solidFill>
                            <a:srgbClr val="000000"/>
                          </a:solidFill>
                          <a:uFill>
                            <a:solidFill>
                              <a:srgbClr val="FFFFFF"/>
                            </a:solidFill>
                          </a:uFill>
                          <a:latin typeface="Arial"/>
                        </a:rPr>
                        <a:t>Pielgrzymka</a:t>
                      </a:r>
                      <a:endParaRPr/>
                    </a:p>
                    <a:p>
                      <a:pPr algn="just">
                        <a:lnSpc>
                          <a:spcPct val="100000"/>
                        </a:lnSpc>
                      </a:pPr>
                      <a:endParaRPr/>
                    </a:p>
                    <a:p>
                      <a:pPr algn="just">
                        <a:lnSpc>
                          <a:spcPct val="100000"/>
                        </a:lnSpc>
                      </a:pPr>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just">
                        <a:lnSpc>
                          <a:spcPct val="100000"/>
                        </a:lnSpc>
                      </a:pPr>
                      <a:r>
                        <a:rPr lang="pl-PL" sz="1800" strike="noStrike" spc="-1" dirty="0">
                          <a:solidFill>
                            <a:srgbClr val="000000"/>
                          </a:solidFill>
                          <a:uFill>
                            <a:solidFill>
                              <a:srgbClr val="FFFFFF"/>
                            </a:solidFill>
                          </a:uFill>
                          <a:latin typeface="Arial"/>
                        </a:rPr>
                        <a:t>Jelenia Góra</a:t>
                      </a:r>
                      <a:endParaRPr dirty="0"/>
                    </a:p>
                    <a:p>
                      <a:pPr algn="just">
                        <a:lnSpc>
                          <a:spcPct val="100000"/>
                        </a:lnSpc>
                      </a:pPr>
                      <a:endParaRPr dirty="0"/>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29" name="TextShape 1"/>
          <p:cNvSpPr txBox="1"/>
          <p:nvPr/>
        </p:nvSpPr>
        <p:spPr>
          <a:xfrm>
            <a:off x="450360" y="1340640"/>
            <a:ext cx="8229240" cy="1142640"/>
          </a:xfrm>
          <a:prstGeom prst="rect">
            <a:avLst/>
          </a:prstGeom>
          <a:noFill/>
          <a:ln>
            <a:noFill/>
          </a:ln>
        </p:spPr>
        <p:txBody>
          <a:bodyPr anchor="ctr"/>
          <a:lstStyle/>
          <a:p>
            <a:pPr algn="ctr">
              <a:lnSpc>
                <a:spcPct val="100000"/>
              </a:lnSpc>
            </a:pPr>
            <a:r>
              <a:rPr lang="pl-PL" sz="3800" b="1" strike="noStrike" spc="-1">
                <a:solidFill>
                  <a:srgbClr val="000000"/>
                </a:solidFill>
                <a:uFill>
                  <a:solidFill>
                    <a:srgbClr val="FFFFFF"/>
                  </a:solidFill>
                </a:uFill>
                <a:latin typeface="Calibri"/>
              </a:rPr>
              <a:t>Cel strategiczny ZIT AJ </a:t>
            </a:r>
            <a:endParaRPr/>
          </a:p>
        </p:txBody>
      </p:sp>
      <p:sp>
        <p:nvSpPr>
          <p:cNvPr id="330" name="TextShape 2"/>
          <p:cNvSpPr txBox="1"/>
          <p:nvPr/>
        </p:nvSpPr>
        <p:spPr>
          <a:xfrm>
            <a:off x="457200" y="1772640"/>
            <a:ext cx="8229240" cy="4525560"/>
          </a:xfrm>
          <a:prstGeom prst="rect">
            <a:avLst/>
          </a:prstGeom>
          <a:noFill/>
          <a:ln>
            <a:noFill/>
          </a:ln>
        </p:spPr>
        <p:txBody>
          <a:bodyPr/>
          <a:lstStyle/>
          <a:p>
            <a:pPr algn="just">
              <a:lnSpc>
                <a:spcPct val="100000"/>
              </a:lnSpc>
            </a:pPr>
            <a:endParaRPr/>
          </a:p>
          <a:p>
            <a:pPr algn="just">
              <a:lnSpc>
                <a:spcPct val="100000"/>
              </a:lnSpc>
            </a:pPr>
            <a:endParaRPr/>
          </a:p>
          <a:p>
            <a:pPr algn="ctr">
              <a:lnSpc>
                <a:spcPct val="100000"/>
              </a:lnSpc>
            </a:pPr>
            <a:r>
              <a:rPr lang="pl-PL" sz="2400" b="1" i="1" strike="noStrike" spc="-1">
                <a:solidFill>
                  <a:srgbClr val="000000"/>
                </a:solidFill>
                <a:uFill>
                  <a:solidFill>
                    <a:srgbClr val="FFFFFF"/>
                  </a:solidFill>
                </a:uFill>
                <a:latin typeface="Calibri"/>
              </a:rPr>
              <a:t>„Integracja obszaru AJ w spójny organizm wzmacniający swoją konkurencyjność poprzez rozwój dostępności komunikacyjnej i innowacyjnej przedsiębiorczości oraz potencjału turystycznego, przyrodniczego i kulturowego, dla poprawy jakości życia mieszkańców”</a:t>
            </a:r>
            <a:endParaRPr/>
          </a:p>
          <a:p>
            <a:pPr algn="just">
              <a:lnSpc>
                <a:spcPct val="100000"/>
              </a:lnSpc>
            </a:pPr>
            <a:endParaRPr/>
          </a:p>
          <a:p>
            <a:pPr algn="just">
              <a:lnSpc>
                <a:spcPct val="100000"/>
              </a:lnSpc>
            </a:pPr>
            <a:endParaRPr/>
          </a:p>
          <a:p>
            <a:pPr algn="just">
              <a:lnSpc>
                <a:spcPct val="100000"/>
              </a:lnSpc>
            </a:pPr>
            <a:endParaRPr/>
          </a:p>
          <a:p>
            <a:pPr>
              <a:lnSpc>
                <a:spcPct val="100000"/>
              </a:lnSpc>
            </a:pPr>
            <a:endParaRPr/>
          </a:p>
          <a:p>
            <a:pPr>
              <a:lnSpc>
                <a:spcPct val="100000"/>
              </a:lnSpc>
            </a:pPr>
            <a:endParaRPr/>
          </a:p>
        </p:txBody>
      </p:sp>
      <p:pic>
        <p:nvPicPr>
          <p:cNvPr id="331" name="Obraz 3"/>
          <p:cNvPicPr/>
          <p:nvPr/>
        </p:nvPicPr>
        <p:blipFill>
          <a:blip r:embed="rId4"/>
          <a:stretch/>
        </p:blipFill>
        <p:spPr>
          <a:xfrm>
            <a:off x="4788000" y="260640"/>
            <a:ext cx="4355640" cy="436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32" name="TextShape 1"/>
          <p:cNvSpPr txBox="1"/>
          <p:nvPr/>
        </p:nvSpPr>
        <p:spPr>
          <a:xfrm>
            <a:off x="539640" y="693360"/>
            <a:ext cx="8229240" cy="1142640"/>
          </a:xfrm>
          <a:prstGeom prst="rect">
            <a:avLst/>
          </a:prstGeom>
          <a:noFill/>
          <a:ln>
            <a:noFill/>
          </a:ln>
        </p:spPr>
        <p:txBody>
          <a:bodyPr anchor="ctr"/>
          <a:lstStyle/>
          <a:p>
            <a:pPr algn="ctr">
              <a:lnSpc>
                <a:spcPct val="100000"/>
              </a:lnSpc>
            </a:pPr>
            <a:r>
              <a:rPr lang="pl-PL" sz="3800" b="1" strike="noStrike" spc="-1">
                <a:solidFill>
                  <a:srgbClr val="000000"/>
                </a:solidFill>
                <a:uFill>
                  <a:solidFill>
                    <a:srgbClr val="FFFFFF"/>
                  </a:solidFill>
                </a:uFill>
                <a:latin typeface="Calibri"/>
              </a:rPr>
              <a:t>Cele szczegółowe ZIT AJ</a:t>
            </a:r>
            <a:endParaRPr/>
          </a:p>
        </p:txBody>
      </p:sp>
      <p:pic>
        <p:nvPicPr>
          <p:cNvPr id="333" name="Obraz 3"/>
          <p:cNvPicPr/>
          <p:nvPr/>
        </p:nvPicPr>
        <p:blipFill>
          <a:blip r:embed="rId3"/>
          <a:stretch/>
        </p:blipFill>
        <p:spPr>
          <a:xfrm>
            <a:off x="4788000" y="260640"/>
            <a:ext cx="4355640" cy="436320"/>
          </a:xfrm>
          <a:prstGeom prst="rect">
            <a:avLst/>
          </a:prstGeom>
          <a:ln>
            <a:noFill/>
          </a:ln>
        </p:spPr>
      </p:pic>
      <p:sp>
        <p:nvSpPr>
          <p:cNvPr id="334" name="CustomShape 2"/>
          <p:cNvSpPr/>
          <p:nvPr/>
        </p:nvSpPr>
        <p:spPr>
          <a:xfrm>
            <a:off x="179640" y="1635120"/>
            <a:ext cx="7416360" cy="5942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dirty="0"/>
          </a:p>
          <a:p>
            <a:pPr marL="399960" indent="-399600">
              <a:lnSpc>
                <a:spcPct val="100000"/>
              </a:lnSpc>
              <a:buFont typeface="Calibri"/>
              <a:buAutoNum type="romanUcPeriod"/>
            </a:pPr>
            <a:r>
              <a:rPr lang="pl-PL" sz="2400" b="1" strike="noStrike" spc="-1" dirty="0">
                <a:solidFill>
                  <a:srgbClr val="000000"/>
                </a:solidFill>
                <a:uFill>
                  <a:solidFill>
                    <a:srgbClr val="FFFFFF"/>
                  </a:solidFill>
                </a:uFill>
                <a:latin typeface="Calibri"/>
              </a:rPr>
              <a:t>Stworzenie dogodnych warunków dla inwestycji generujących nowe miejsca pracy w AJ</a:t>
            </a:r>
            <a:endParaRPr dirty="0"/>
          </a:p>
          <a:p>
            <a:pPr>
              <a:lnSpc>
                <a:spcPct val="100000"/>
              </a:lnSpc>
            </a:pPr>
            <a:endParaRPr dirty="0"/>
          </a:p>
          <a:p>
            <a:pPr marL="514710" indent="-514350">
              <a:lnSpc>
                <a:spcPct val="100000"/>
              </a:lnSpc>
              <a:buFont typeface="+mj-lt"/>
              <a:buAutoNum type="romanUcPeriod" startAt="2"/>
            </a:pPr>
            <a:r>
              <a:rPr lang="pl-PL" sz="2400" b="1" strike="noStrike" spc="-1" dirty="0">
                <a:solidFill>
                  <a:srgbClr val="000000"/>
                </a:solidFill>
                <a:uFill>
                  <a:solidFill>
                    <a:srgbClr val="FFFFFF"/>
                  </a:solidFill>
                </a:uFill>
                <a:latin typeface="Calibri"/>
              </a:rPr>
              <a:t>Dogodna dostępność komunikacyjna i infrastrukturalna AJ</a:t>
            </a:r>
            <a:endParaRPr dirty="0"/>
          </a:p>
          <a:p>
            <a:pPr>
              <a:lnSpc>
                <a:spcPct val="100000"/>
              </a:lnSpc>
            </a:pPr>
            <a:endParaRPr dirty="0"/>
          </a:p>
          <a:p>
            <a:pPr marL="514710" indent="-514350">
              <a:lnSpc>
                <a:spcPct val="100000"/>
              </a:lnSpc>
              <a:buFont typeface="+mj-lt"/>
              <a:buAutoNum type="romanUcPeriod" startAt="3"/>
            </a:pPr>
            <a:r>
              <a:rPr lang="pl-PL" sz="2400" b="1" strike="noStrike" spc="-1" dirty="0">
                <a:solidFill>
                  <a:srgbClr val="000000"/>
                </a:solidFill>
                <a:uFill>
                  <a:solidFill>
                    <a:srgbClr val="FFFFFF"/>
                  </a:solidFill>
                </a:uFill>
                <a:latin typeface="Calibri"/>
              </a:rPr>
              <a:t>Atrakcyjna dla mieszkańców i przedsiębiorstw przestrzeń AJ</a:t>
            </a:r>
            <a:endParaRPr dirty="0"/>
          </a:p>
          <a:p>
            <a:pPr>
              <a:lnSpc>
                <a:spcPct val="100000"/>
              </a:lnSpc>
            </a:pPr>
            <a:endParaRPr dirty="0"/>
          </a:p>
          <a:p>
            <a:pPr marL="514710" indent="-514350">
              <a:lnSpc>
                <a:spcPct val="100000"/>
              </a:lnSpc>
              <a:buFont typeface="+mj-lt"/>
              <a:buAutoNum type="romanUcPeriod" startAt="4"/>
            </a:pPr>
            <a:r>
              <a:rPr lang="pl-PL" sz="2400" b="1" strike="noStrike" spc="-1" dirty="0">
                <a:solidFill>
                  <a:srgbClr val="000000"/>
                </a:solidFill>
                <a:uFill>
                  <a:solidFill>
                    <a:srgbClr val="FFFFFF"/>
                  </a:solidFill>
                </a:uFill>
                <a:latin typeface="Calibri"/>
              </a:rPr>
              <a:t>Aktywni zawodowo i społecznie mieszkańcy AJ</a:t>
            </a:r>
            <a:endParaRPr dirty="0"/>
          </a:p>
          <a:p>
            <a:pPr algn="ctr">
              <a:lnSpc>
                <a:spcPct val="100000"/>
              </a:lnSpc>
            </a:pPr>
            <a:endParaRPr dirty="0"/>
          </a:p>
          <a:p>
            <a:pPr algn="ctr">
              <a:lnSpc>
                <a:spcPct val="100000"/>
              </a:lnSpc>
            </a:pPr>
            <a:endParaRPr dirty="0"/>
          </a:p>
          <a:p>
            <a:pPr algn="ctr">
              <a:lnSpc>
                <a:spcPct val="100000"/>
              </a:lnSpc>
            </a:pPr>
            <a:endParaRPr dirty="0"/>
          </a:p>
          <a:p>
            <a:pPr algn="ctr">
              <a:lnSpc>
                <a:spcPct val="100000"/>
              </a:lnSpc>
            </a:pPr>
            <a:endParaRPr dirty="0"/>
          </a:p>
          <a:p>
            <a:pPr algn="ctr">
              <a:lnSpc>
                <a:spcPct val="100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35" name="TextShape 1"/>
          <p:cNvSpPr txBox="1"/>
          <p:nvPr/>
        </p:nvSpPr>
        <p:spPr>
          <a:xfrm>
            <a:off x="0" y="1772640"/>
            <a:ext cx="9036000" cy="4968360"/>
          </a:xfrm>
          <a:prstGeom prst="rect">
            <a:avLst/>
          </a:prstGeom>
          <a:noFill/>
          <a:ln>
            <a:noFill/>
          </a:ln>
        </p:spPr>
        <p:txBody>
          <a:bodyPr anchor="ctr"/>
          <a:lstStyle/>
          <a:p>
            <a:pPr algn="ctr">
              <a:lnSpc>
                <a:spcPct val="100000"/>
              </a:lnSpc>
            </a:pPr>
            <a:r>
              <a:rPr lang="pl-PL" sz="5400" b="1" strike="noStrike" spc="-1" dirty="0">
                <a:solidFill>
                  <a:srgbClr val="000000"/>
                </a:solidFill>
                <a:uFill>
                  <a:solidFill>
                    <a:srgbClr val="FFFFFF"/>
                  </a:solidFill>
                </a:uFill>
                <a:latin typeface="Calibri"/>
              </a:rPr>
              <a:t>
</a:t>
            </a:r>
            <a:r>
              <a:rPr lang="pl-PL" sz="4400" strike="noStrike" spc="-1" dirty="0">
                <a:solidFill>
                  <a:srgbClr val="000000"/>
                </a:solidFill>
                <a:uFill>
                  <a:solidFill>
                    <a:srgbClr val="FFFFFF"/>
                  </a:solidFill>
                </a:uFill>
                <a:latin typeface="Calibri"/>
              </a:rPr>
              <a:t>Kryteria oceny zgodności projektów ze Strategią ZIT AJ
</a:t>
            </a:r>
            <a:r>
              <a:rPr lang="pl-PL" sz="4400" b="1" strike="noStrike" spc="-1" dirty="0">
                <a:solidFill>
                  <a:srgbClr val="000000"/>
                </a:solidFill>
                <a:uFill>
                  <a:solidFill>
                    <a:srgbClr val="FFFFFF"/>
                  </a:solidFill>
                </a:uFill>
                <a:latin typeface="Calibri"/>
              </a:rPr>
              <a:t>Nabór</a:t>
            </a:r>
            <a:r>
              <a:rPr lang="pl-PL" sz="4400" strike="noStrike" spc="-1" dirty="0">
                <a:solidFill>
                  <a:srgbClr val="000000"/>
                </a:solidFill>
                <a:uFill>
                  <a:solidFill>
                    <a:srgbClr val="FFFFFF"/>
                  </a:solidFill>
                </a:uFill>
                <a:latin typeface="Calibri"/>
              </a:rPr>
              <a:t> </a:t>
            </a:r>
            <a:r>
              <a:rPr lang="pl-PL" sz="4000" b="1" dirty="0"/>
              <a:t>7.1.3 </a:t>
            </a:r>
            <a:r>
              <a:rPr lang="pl-PL" sz="4000" b="1" u="sng" dirty="0"/>
              <a:t>Inwestycje w edukację przedszkolną, podstawową i gimnazjalną</a:t>
            </a:r>
            <a:r>
              <a:rPr lang="pl-PL" sz="4000" b="1" dirty="0"/>
              <a:t> </a:t>
            </a:r>
            <a:r>
              <a:rPr lang="pl-PL" sz="4000" b="1" strike="noStrike" spc="-1" dirty="0">
                <a:solidFill>
                  <a:srgbClr val="000000"/>
                </a:solidFill>
                <a:uFill>
                  <a:solidFill>
                    <a:srgbClr val="FFFFFF"/>
                  </a:solidFill>
                </a:uFill>
                <a:latin typeface="Calibri"/>
              </a:rPr>
              <a:t>
</a:t>
            </a:r>
            <a:r>
              <a:rPr lang="pl-PL" sz="3600" strike="noStrike" spc="-1" dirty="0">
                <a:solidFill>
                  <a:srgbClr val="000000"/>
                </a:solidFill>
                <a:uFill>
                  <a:solidFill>
                    <a:srgbClr val="FFFFFF"/>
                  </a:solidFill>
                </a:uFill>
                <a:latin typeface="Calibri"/>
              </a:rPr>
              <a:t>
</a:t>
            </a:r>
            <a:r>
              <a:rPr lang="pl-PL" sz="3600" u="sng" strike="noStrike" spc="-1" dirty="0">
                <a:solidFill>
                  <a:srgbClr val="000000"/>
                </a:solidFill>
                <a:uFill>
                  <a:solidFill>
                    <a:srgbClr val="FFFFFF"/>
                  </a:solidFill>
                </a:uFill>
                <a:latin typeface="Calibri"/>
              </a:rPr>
              <a:t>Liczba możliwych do zdobycia punktów, będzie stanowić </a:t>
            </a:r>
            <a:r>
              <a:rPr lang="pl-PL" sz="3600" b="1" u="sng" strike="noStrike" spc="-1" dirty="0">
                <a:solidFill>
                  <a:srgbClr val="000000"/>
                </a:solidFill>
                <a:uFill>
                  <a:solidFill>
                    <a:srgbClr val="FFFFFF"/>
                  </a:solidFill>
                </a:uFill>
                <a:latin typeface="Calibri"/>
              </a:rPr>
              <a:t>50 %</a:t>
            </a:r>
            <a:r>
              <a:rPr lang="pl-PL" sz="3600" u="sng" strike="noStrike" spc="-1" dirty="0">
                <a:solidFill>
                  <a:srgbClr val="000000"/>
                </a:solidFill>
                <a:uFill>
                  <a:solidFill>
                    <a:srgbClr val="FFFFFF"/>
                  </a:solidFill>
                </a:uFill>
                <a:latin typeface="Calibri"/>
              </a:rPr>
              <a:t> wszystkich możliwych  do zdobycia punktów</a:t>
            </a:r>
            <a:r>
              <a:rPr lang="pl-PL" sz="5400" strike="noStrike" spc="-1" dirty="0">
                <a:solidFill>
                  <a:srgbClr val="000000"/>
                </a:solidFill>
                <a:uFill>
                  <a:solidFill>
                    <a:srgbClr val="FFFFFF"/>
                  </a:solidFill>
                </a:uFill>
                <a:latin typeface="Calibri"/>
              </a:rPr>
              <a:t>
</a:t>
            </a:r>
            <a:r>
              <a:rPr lang="pl-PL" sz="4400" b="1" strike="noStrike" spc="-1" dirty="0">
                <a:solidFill>
                  <a:srgbClr val="000000"/>
                </a:solidFill>
                <a:uFill>
                  <a:solidFill>
                    <a:srgbClr val="FFFFFF"/>
                  </a:solidFill>
                </a:uFill>
                <a:latin typeface="Calibri"/>
              </a:rPr>
              <a:t>
</a:t>
            </a:r>
            <a:endParaRPr dirty="0"/>
          </a:p>
        </p:txBody>
      </p:sp>
      <p:pic>
        <p:nvPicPr>
          <p:cNvPr id="336" name="Obraz 5"/>
          <p:cNvPicPr/>
          <p:nvPr/>
        </p:nvPicPr>
        <p:blipFill>
          <a:blip r:embed="rId3"/>
          <a:stretch/>
        </p:blipFill>
        <p:spPr>
          <a:xfrm>
            <a:off x="251640" y="260640"/>
            <a:ext cx="4680000" cy="4687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37" name="TextShape 1"/>
          <p:cNvSpPr txBox="1"/>
          <p:nvPr/>
        </p:nvSpPr>
        <p:spPr>
          <a:xfrm>
            <a:off x="251640" y="1196640"/>
            <a:ext cx="8712720" cy="5400360"/>
          </a:xfrm>
          <a:prstGeom prst="rect">
            <a:avLst/>
          </a:prstGeom>
          <a:noFill/>
          <a:ln>
            <a:noFill/>
          </a:ln>
        </p:spPr>
        <p:txBody>
          <a:bodyPr anchor="ctr"/>
          <a:lstStyle/>
          <a:p>
            <a:pPr algn="ctr">
              <a:lnSpc>
                <a:spcPct val="100000"/>
              </a:lnSpc>
            </a:pPr>
            <a:r>
              <a:rPr lang="pl-PL" sz="3800" strike="noStrike" spc="-1">
                <a:solidFill>
                  <a:srgbClr val="000000"/>
                </a:solidFill>
                <a:uFill>
                  <a:solidFill>
                    <a:srgbClr val="FFFFFF"/>
                  </a:solidFill>
                </a:uFill>
                <a:latin typeface="Calibri"/>
              </a:rPr>
              <a:t>
</a:t>
            </a:r>
            <a:endParaRPr/>
          </a:p>
        </p:txBody>
      </p:sp>
      <p:pic>
        <p:nvPicPr>
          <p:cNvPr id="338" name="Obraz 3"/>
          <p:cNvPicPr/>
          <p:nvPr/>
        </p:nvPicPr>
        <p:blipFill>
          <a:blip r:embed="rId3"/>
          <a:stretch/>
        </p:blipFill>
        <p:spPr>
          <a:xfrm>
            <a:off x="4788000" y="260640"/>
            <a:ext cx="4355640" cy="436320"/>
          </a:xfrm>
          <a:prstGeom prst="rect">
            <a:avLst/>
          </a:prstGeom>
          <a:ln>
            <a:noFill/>
          </a:ln>
        </p:spPr>
      </p:pic>
      <p:graphicFrame>
        <p:nvGraphicFramePr>
          <p:cNvPr id="339" name="Table 2"/>
          <p:cNvGraphicFramePr/>
          <p:nvPr>
            <p:extLst>
              <p:ext uri="{D42A27DB-BD31-4B8C-83A1-F6EECF244321}">
                <p14:modId xmlns:p14="http://schemas.microsoft.com/office/powerpoint/2010/main" val="2574977218"/>
              </p:ext>
            </p:extLst>
          </p:nvPr>
        </p:nvGraphicFramePr>
        <p:xfrm>
          <a:off x="35640" y="1126440"/>
          <a:ext cx="9108000" cy="5470560"/>
        </p:xfrm>
        <a:graphic>
          <a:graphicData uri="http://schemas.openxmlformats.org/drawingml/2006/table">
            <a:tbl>
              <a:tblPr/>
              <a:tblGrid>
                <a:gridCol w="950040"/>
                <a:gridCol w="4599360"/>
                <a:gridCol w="1993320"/>
                <a:gridCol w="1565280"/>
              </a:tblGrid>
              <a:tr h="928800">
                <a:tc>
                  <a:txBody>
                    <a:bodyPr/>
                    <a:lstStyle/>
                    <a:p>
                      <a:pPr algn="ctr">
                        <a:lnSpc>
                          <a:spcPct val="100000"/>
                        </a:lnSpc>
                      </a:pPr>
                      <a:r>
                        <a:rPr lang="pl-PL" sz="1800" b="1" strike="noStrike" spc="-1" dirty="0" smtClean="0">
                          <a:solidFill>
                            <a:srgbClr val="FFFFFF"/>
                          </a:solidFill>
                          <a:uFill>
                            <a:solidFill>
                              <a:srgbClr val="FFFFFF"/>
                            </a:solidFill>
                          </a:uFill>
                          <a:latin typeface="Calibri"/>
                        </a:rPr>
                        <a:t>L.p.</a:t>
                      </a:r>
                      <a:endParaRPr dirty="0"/>
                    </a:p>
                  </a:txBody>
                  <a:tcPr>
                    <a:lnL w="12240">
                      <a:solidFill>
                        <a:srgbClr val="4BACC6"/>
                      </a:solidFill>
                    </a:lnL>
                    <a:lnR w="12240">
                      <a:solidFill>
                        <a:srgbClr val="4BACC6"/>
                      </a:solidFill>
                    </a:lnR>
                    <a:lnT w="12240">
                      <a:solidFill>
                        <a:srgbClr val="4BACC6"/>
                      </a:solidFill>
                    </a:lnT>
                    <a:lnB w="25200">
                      <a:solidFill>
                        <a:srgbClr val="4BACC6"/>
                      </a:solidFill>
                    </a:lnB>
                    <a:solidFill>
                      <a:srgbClr val="002060"/>
                    </a:solidFill>
                  </a:tcPr>
                </a:tc>
                <a:tc>
                  <a:txBody>
                    <a:bodyPr/>
                    <a:lstStyle/>
                    <a:p>
                      <a:pPr algn="ctr">
                        <a:lnSpc>
                          <a:spcPct val="100000"/>
                        </a:lnSpc>
                      </a:pPr>
                      <a:r>
                        <a:rPr lang="pl-PL" sz="1800" b="1" strike="noStrike" spc="-1" dirty="0">
                          <a:solidFill>
                            <a:srgbClr val="FFFFFF"/>
                          </a:solidFill>
                          <a:uFill>
                            <a:solidFill>
                              <a:srgbClr val="FFFFFF"/>
                            </a:solidFill>
                          </a:uFill>
                          <a:latin typeface="Calibri"/>
                        </a:rPr>
                        <a:t>Nazwa kryterium</a:t>
                      </a:r>
                      <a:endParaRPr dirty="0"/>
                    </a:p>
                  </a:txBody>
                  <a:tcPr>
                    <a:lnL w="12240">
                      <a:solidFill>
                        <a:srgbClr val="4BACC6"/>
                      </a:solidFill>
                    </a:lnL>
                    <a:lnR w="12240">
                      <a:solidFill>
                        <a:srgbClr val="4BACC6"/>
                      </a:solidFill>
                    </a:lnR>
                    <a:lnT w="12240">
                      <a:solidFill>
                        <a:srgbClr val="4BACC6"/>
                      </a:solidFill>
                    </a:lnT>
                    <a:lnB w="25200">
                      <a:solidFill>
                        <a:srgbClr val="4BACC6"/>
                      </a:solidFill>
                    </a:lnB>
                    <a:solidFill>
                      <a:srgbClr val="002060"/>
                    </a:solidFill>
                  </a:tcPr>
                </a:tc>
                <a:tc>
                  <a:txBody>
                    <a:bodyPr/>
                    <a:lstStyle/>
                    <a:p>
                      <a:pPr algn="ctr">
                        <a:lnSpc>
                          <a:spcPct val="100000"/>
                        </a:lnSpc>
                      </a:pPr>
                      <a:r>
                        <a:rPr lang="pl-PL" sz="1800" b="1" strike="noStrike" spc="-1" dirty="0">
                          <a:solidFill>
                            <a:srgbClr val="FFFFFF"/>
                          </a:solidFill>
                          <a:uFill>
                            <a:solidFill>
                              <a:srgbClr val="FFFFFF"/>
                            </a:solidFill>
                          </a:uFill>
                          <a:latin typeface="Calibri"/>
                        </a:rPr>
                        <a:t>Opis znaczenia kryterium</a:t>
                      </a:r>
                      <a:endParaRPr dirty="0"/>
                    </a:p>
                  </a:txBody>
                  <a:tcPr>
                    <a:lnL w="12240">
                      <a:solidFill>
                        <a:srgbClr val="4BACC6"/>
                      </a:solidFill>
                    </a:lnL>
                    <a:lnR w="12240">
                      <a:solidFill>
                        <a:srgbClr val="4BACC6"/>
                      </a:solidFill>
                    </a:lnR>
                    <a:lnT w="12240">
                      <a:solidFill>
                        <a:srgbClr val="4BACC6"/>
                      </a:solidFill>
                    </a:lnT>
                    <a:lnB w="25200">
                      <a:solidFill>
                        <a:srgbClr val="4BACC6"/>
                      </a:solidFill>
                    </a:lnB>
                    <a:solidFill>
                      <a:srgbClr val="002060"/>
                    </a:solidFill>
                  </a:tcPr>
                </a:tc>
                <a:tc>
                  <a:txBody>
                    <a:bodyPr/>
                    <a:lstStyle/>
                    <a:p>
                      <a:pPr algn="ctr">
                        <a:lnSpc>
                          <a:spcPct val="100000"/>
                        </a:lnSpc>
                      </a:pPr>
                      <a:r>
                        <a:rPr lang="pl-PL" sz="1800" b="1" strike="noStrike" spc="-1" dirty="0">
                          <a:solidFill>
                            <a:srgbClr val="FFFFFF"/>
                          </a:solidFill>
                          <a:uFill>
                            <a:solidFill>
                              <a:srgbClr val="FFFFFF"/>
                            </a:solidFill>
                          </a:uFill>
                          <a:latin typeface="Calibri"/>
                        </a:rPr>
                        <a:t>Waga kryterium</a:t>
                      </a:r>
                      <a:endParaRPr dirty="0"/>
                    </a:p>
                    <a:p>
                      <a:pPr algn="ctr">
                        <a:lnSpc>
                          <a:spcPct val="100000"/>
                        </a:lnSpc>
                      </a:pPr>
                      <a:r>
                        <a:rPr lang="pl-PL" sz="1800" b="1" strike="noStrike" spc="-1" dirty="0">
                          <a:solidFill>
                            <a:srgbClr val="FFFFFF"/>
                          </a:solidFill>
                          <a:uFill>
                            <a:solidFill>
                              <a:srgbClr val="FFFFFF"/>
                            </a:solidFill>
                          </a:uFill>
                          <a:latin typeface="Calibri"/>
                        </a:rPr>
                        <a:t> %</a:t>
                      </a:r>
                      <a:endParaRPr dirty="0"/>
                    </a:p>
                  </a:txBody>
                  <a:tcPr>
                    <a:lnL w="12240">
                      <a:solidFill>
                        <a:srgbClr val="4BACC6"/>
                      </a:solidFill>
                    </a:lnL>
                    <a:lnR w="12240">
                      <a:solidFill>
                        <a:srgbClr val="4BACC6"/>
                      </a:solidFill>
                    </a:lnR>
                    <a:lnT w="12240">
                      <a:solidFill>
                        <a:srgbClr val="4BACC6"/>
                      </a:solidFill>
                    </a:lnT>
                    <a:lnB w="25200">
                      <a:solidFill>
                        <a:srgbClr val="4BACC6"/>
                      </a:solidFill>
                    </a:lnB>
                    <a:solidFill>
                      <a:srgbClr val="002060"/>
                    </a:solidFill>
                  </a:tcPr>
                </a:tc>
              </a:tr>
              <a:tr h="727920">
                <a:tc>
                  <a:txBody>
                    <a:bodyPr/>
                    <a:lstStyle/>
                    <a:p>
                      <a:pPr>
                        <a:lnSpc>
                          <a:spcPct val="100000"/>
                        </a:lnSpc>
                      </a:pPr>
                      <a:r>
                        <a:rPr lang="pl-PL" sz="1800" strike="noStrike" spc="-1" dirty="0">
                          <a:solidFill>
                            <a:srgbClr val="000000"/>
                          </a:solidFill>
                          <a:uFill>
                            <a:solidFill>
                              <a:srgbClr val="FFFFFF"/>
                            </a:solidFill>
                          </a:uFill>
                          <a:latin typeface="Calibri"/>
                        </a:rPr>
                        <a:t>1</a:t>
                      </a:r>
                      <a:endParaRPr dirty="0"/>
                    </a:p>
                  </a:txBody>
                  <a:tcPr>
                    <a:lnL w="12240">
                      <a:solidFill>
                        <a:srgbClr val="4BACC6"/>
                      </a:solidFill>
                    </a:lnL>
                    <a:lnR w="12240">
                      <a:solidFill>
                        <a:srgbClr val="4BACC6"/>
                      </a:solidFill>
                    </a:lnR>
                    <a:lnT w="25200" cap="flat" cmpd="sng" algn="ctr">
                      <a:solidFill>
                        <a:srgbClr val="4BACC6"/>
                      </a:solidFill>
                      <a:prstDash val="solid"/>
                      <a:round/>
                      <a:headEnd type="none" w="med" len="med"/>
                      <a:tailEnd type="none" w="med" len="med"/>
                    </a:lnT>
                    <a:lnB w="12240">
                      <a:solidFill>
                        <a:srgbClr val="4BACC6"/>
                      </a:solidFill>
                    </a:lnB>
                    <a:solidFill>
                      <a:schemeClr val="tx2">
                        <a:lumMod val="60000"/>
                        <a:lumOff val="40000"/>
                        <a:alpha val="20000"/>
                      </a:schemeClr>
                    </a:solidFill>
                  </a:tcPr>
                </a:tc>
                <a:tc>
                  <a:txBody>
                    <a:bodyPr/>
                    <a:lstStyle/>
                    <a:p>
                      <a:pPr>
                        <a:lnSpc>
                          <a:spcPct val="100000"/>
                        </a:lnSpc>
                      </a:pPr>
                      <a:r>
                        <a:rPr lang="pl-PL" sz="1800" strike="noStrike" spc="-1" dirty="0">
                          <a:solidFill>
                            <a:srgbClr val="000000"/>
                          </a:solidFill>
                          <a:uFill>
                            <a:solidFill>
                              <a:srgbClr val="FFFFFF"/>
                            </a:solidFill>
                          </a:uFill>
                          <a:latin typeface="Calibri"/>
                        </a:rPr>
                        <a:t>Ocena zgodności projektu ze strategią ZIT AJ</a:t>
                      </a:r>
                      <a:endParaRPr dirty="0"/>
                    </a:p>
                  </a:txBody>
                  <a:tcPr>
                    <a:lnL w="12240">
                      <a:solidFill>
                        <a:srgbClr val="4BACC6"/>
                      </a:solidFill>
                    </a:lnL>
                    <a:lnR w="12240">
                      <a:solidFill>
                        <a:srgbClr val="4BACC6"/>
                      </a:solidFill>
                    </a:lnR>
                    <a:lnT w="25200" cap="flat" cmpd="sng" algn="ctr">
                      <a:solidFill>
                        <a:srgbClr val="4BACC6"/>
                      </a:solidFill>
                      <a:prstDash val="solid"/>
                      <a:round/>
                      <a:headEnd type="none" w="med" len="med"/>
                      <a:tailEnd type="none" w="med" len="med"/>
                    </a:lnT>
                    <a:lnB w="12240">
                      <a:solidFill>
                        <a:srgbClr val="4BACC6"/>
                      </a:solidFill>
                    </a:lnB>
                    <a:solidFill>
                      <a:schemeClr val="tx2">
                        <a:lumMod val="60000"/>
                        <a:lumOff val="40000"/>
                        <a:alpha val="20000"/>
                      </a:schemeClr>
                    </a:solidFill>
                  </a:tcPr>
                </a:tc>
                <a:tc>
                  <a:txBody>
                    <a:bodyPr/>
                    <a:lstStyle/>
                    <a:p>
                      <a:pPr algn="ctr">
                        <a:lnSpc>
                          <a:spcPct val="100000"/>
                        </a:lnSpc>
                      </a:pPr>
                      <a:r>
                        <a:rPr lang="pl-PL" sz="1800" strike="noStrike" spc="-1" dirty="0">
                          <a:solidFill>
                            <a:srgbClr val="000000"/>
                          </a:solidFill>
                          <a:uFill>
                            <a:solidFill>
                              <a:srgbClr val="FFFFFF"/>
                            </a:solidFill>
                          </a:uFill>
                          <a:latin typeface="Calibri"/>
                        </a:rPr>
                        <a:t>Tak/Nie</a:t>
                      </a:r>
                      <a:endParaRPr dirty="0"/>
                    </a:p>
                  </a:txBody>
                  <a:tcPr>
                    <a:lnL w="12240">
                      <a:solidFill>
                        <a:srgbClr val="4BACC6"/>
                      </a:solidFill>
                    </a:lnL>
                    <a:lnR w="12240">
                      <a:solidFill>
                        <a:srgbClr val="4BACC6"/>
                      </a:solidFill>
                    </a:lnR>
                    <a:lnT w="25200" cap="flat" cmpd="sng" algn="ctr">
                      <a:solidFill>
                        <a:srgbClr val="4BACC6"/>
                      </a:solidFill>
                      <a:prstDash val="solid"/>
                      <a:round/>
                      <a:headEnd type="none" w="med" len="med"/>
                      <a:tailEnd type="none" w="med" len="med"/>
                    </a:lnT>
                    <a:lnB w="12240">
                      <a:solidFill>
                        <a:srgbClr val="4BACC6"/>
                      </a:solidFill>
                    </a:lnB>
                    <a:solidFill>
                      <a:schemeClr val="tx2">
                        <a:lumMod val="60000"/>
                        <a:lumOff val="40000"/>
                        <a:alpha val="20000"/>
                      </a:schemeClr>
                    </a:solidFill>
                  </a:tcPr>
                </a:tc>
                <a:tc>
                  <a:txBody>
                    <a:bodyPr/>
                    <a:lstStyle/>
                    <a:p>
                      <a:pPr algn="ctr">
                        <a:lnSpc>
                          <a:spcPct val="100000"/>
                        </a:lnSpc>
                      </a:pPr>
                      <a:r>
                        <a:rPr lang="pl-PL" sz="1800" strike="noStrike" spc="-1" dirty="0">
                          <a:solidFill>
                            <a:srgbClr val="000000"/>
                          </a:solidFill>
                          <a:uFill>
                            <a:solidFill>
                              <a:srgbClr val="FFFFFF"/>
                            </a:solidFill>
                          </a:uFill>
                          <a:latin typeface="Calibri"/>
                        </a:rPr>
                        <a:t>n/d</a:t>
                      </a:r>
                      <a:endParaRPr dirty="0"/>
                    </a:p>
                  </a:txBody>
                  <a:tcPr>
                    <a:lnL w="12240">
                      <a:solidFill>
                        <a:srgbClr val="4BACC6"/>
                      </a:solidFill>
                    </a:lnL>
                    <a:lnR w="12240">
                      <a:solidFill>
                        <a:srgbClr val="4BACC6"/>
                      </a:solidFill>
                    </a:lnR>
                    <a:lnT w="25200" cap="flat" cmpd="sng" algn="ctr">
                      <a:solidFill>
                        <a:srgbClr val="4BACC6"/>
                      </a:solidFill>
                      <a:prstDash val="solid"/>
                      <a:round/>
                      <a:headEnd type="none" w="med" len="med"/>
                      <a:tailEnd type="none" w="med" len="med"/>
                    </a:lnT>
                    <a:lnB w="12240">
                      <a:solidFill>
                        <a:srgbClr val="4BACC6"/>
                      </a:solidFill>
                    </a:lnB>
                    <a:solidFill>
                      <a:schemeClr val="tx2">
                        <a:lumMod val="60000"/>
                        <a:lumOff val="40000"/>
                        <a:alpha val="20000"/>
                      </a:schemeClr>
                    </a:solidFill>
                  </a:tcPr>
                </a:tc>
              </a:tr>
              <a:tr h="791640">
                <a:tc>
                  <a:txBody>
                    <a:bodyPr/>
                    <a:lstStyle/>
                    <a:p>
                      <a:pPr>
                        <a:lnSpc>
                          <a:spcPct val="100000"/>
                        </a:lnSpc>
                      </a:pPr>
                      <a:r>
                        <a:rPr lang="pl-PL" sz="1800" strike="noStrike" spc="-1">
                          <a:solidFill>
                            <a:srgbClr val="000000"/>
                          </a:solidFill>
                          <a:uFill>
                            <a:solidFill>
                              <a:srgbClr val="FFFFFF"/>
                            </a:solidFill>
                          </a:uFill>
                          <a:latin typeface="Calibri"/>
                        </a:rPr>
                        <a:t>2</a:t>
                      </a:r>
                      <a:endParaRPr/>
                    </a:p>
                  </a:txBody>
                  <a:tcPr>
                    <a:lnL w="12240">
                      <a:solidFill>
                        <a:srgbClr val="4BACC6"/>
                      </a:solidFill>
                    </a:lnL>
                    <a:lnR w="12240">
                      <a:solidFill>
                        <a:srgbClr val="4BACC6"/>
                      </a:solidFill>
                    </a:lnR>
                    <a:lnT w="12240">
                      <a:solidFill>
                        <a:srgbClr val="4BACC6"/>
                      </a:solidFill>
                    </a:lnT>
                    <a:lnB w="12240">
                      <a:solidFill>
                        <a:srgbClr val="4BACC6"/>
                      </a:solidFill>
                    </a:lnB>
                    <a:noFill/>
                  </a:tcPr>
                </a:tc>
                <a:tc>
                  <a:txBody>
                    <a:bodyPr/>
                    <a:lstStyle/>
                    <a:p>
                      <a:pPr>
                        <a:lnSpc>
                          <a:spcPct val="100000"/>
                        </a:lnSpc>
                      </a:pPr>
                      <a:r>
                        <a:rPr lang="pl-PL" sz="1800" strike="noStrike" spc="-1" dirty="0">
                          <a:solidFill>
                            <a:srgbClr val="000000"/>
                          </a:solidFill>
                          <a:uFill>
                            <a:solidFill>
                              <a:srgbClr val="FFFFFF"/>
                            </a:solidFill>
                          </a:uFill>
                          <a:latin typeface="Calibri"/>
                        </a:rPr>
                        <a:t>Poprawność doboru wskaźników</a:t>
                      </a:r>
                      <a:endParaRPr dirty="0"/>
                    </a:p>
                  </a:txBody>
                  <a:tcPr>
                    <a:lnL w="12240">
                      <a:solidFill>
                        <a:srgbClr val="4BACC6"/>
                      </a:solidFill>
                    </a:lnL>
                    <a:lnR w="12240">
                      <a:solidFill>
                        <a:srgbClr val="4BACC6"/>
                      </a:solidFill>
                    </a:lnR>
                    <a:lnT w="12240">
                      <a:solidFill>
                        <a:srgbClr val="4BACC6"/>
                      </a:solidFill>
                    </a:lnT>
                    <a:lnB w="12240">
                      <a:solidFill>
                        <a:srgbClr val="4BACC6"/>
                      </a:solidFill>
                    </a:lnB>
                    <a:noFill/>
                  </a:tcPr>
                </a:tc>
                <a:tc>
                  <a:txBody>
                    <a:bodyPr/>
                    <a:lstStyle/>
                    <a:p>
                      <a:pPr algn="ctr">
                        <a:lnSpc>
                          <a:spcPct val="100000"/>
                        </a:lnSpc>
                      </a:pPr>
                      <a:r>
                        <a:rPr lang="pl-PL" sz="1800" strike="noStrike" spc="-1">
                          <a:solidFill>
                            <a:srgbClr val="000000"/>
                          </a:solidFill>
                          <a:uFill>
                            <a:solidFill>
                              <a:srgbClr val="FFFFFF"/>
                            </a:solidFill>
                          </a:uFill>
                          <a:latin typeface="Calibri"/>
                        </a:rPr>
                        <a:t>Tak/Nie</a:t>
                      </a:r>
                      <a:endParaRPr/>
                    </a:p>
                    <a:p>
                      <a:pPr>
                        <a:lnSpc>
                          <a:spcPct val="100000"/>
                        </a:lnSpc>
                      </a:pPr>
                      <a:endParaRPr/>
                    </a:p>
                  </a:txBody>
                  <a:tcPr>
                    <a:lnL w="12240">
                      <a:solidFill>
                        <a:srgbClr val="4BACC6"/>
                      </a:solidFill>
                    </a:lnL>
                    <a:lnR w="12240">
                      <a:solidFill>
                        <a:srgbClr val="4BACC6"/>
                      </a:solidFill>
                    </a:lnR>
                    <a:lnT w="12240">
                      <a:solidFill>
                        <a:srgbClr val="4BACC6"/>
                      </a:solidFill>
                    </a:lnT>
                    <a:lnB w="12240">
                      <a:solidFill>
                        <a:srgbClr val="4BACC6"/>
                      </a:solidFill>
                    </a:lnB>
                    <a:noFill/>
                  </a:tcPr>
                </a:tc>
                <a:tc>
                  <a:txBody>
                    <a:bodyPr/>
                    <a:lstStyle/>
                    <a:p>
                      <a:pPr algn="ctr">
                        <a:lnSpc>
                          <a:spcPct val="100000"/>
                        </a:lnSpc>
                      </a:pPr>
                      <a:r>
                        <a:rPr lang="pl-PL" sz="1800" strike="noStrike" spc="-1">
                          <a:solidFill>
                            <a:srgbClr val="000000"/>
                          </a:solidFill>
                          <a:uFill>
                            <a:solidFill>
                              <a:srgbClr val="FFFFFF"/>
                            </a:solidFill>
                          </a:uFill>
                          <a:latin typeface="Calibri"/>
                        </a:rPr>
                        <a:t>n/d</a:t>
                      </a:r>
                      <a:endParaRPr/>
                    </a:p>
                  </a:txBody>
                  <a:tcPr>
                    <a:lnL w="12240">
                      <a:solidFill>
                        <a:srgbClr val="4BACC6"/>
                      </a:solidFill>
                    </a:lnL>
                    <a:lnR w="12240">
                      <a:solidFill>
                        <a:srgbClr val="4BACC6"/>
                      </a:solidFill>
                    </a:lnR>
                    <a:lnT w="12240">
                      <a:solidFill>
                        <a:srgbClr val="4BACC6"/>
                      </a:solidFill>
                    </a:lnT>
                    <a:lnB w="12240">
                      <a:solidFill>
                        <a:srgbClr val="4BACC6"/>
                      </a:solidFill>
                    </a:lnB>
                    <a:noFill/>
                  </a:tcPr>
                </a:tc>
              </a:tr>
              <a:tr h="863640">
                <a:tc>
                  <a:txBody>
                    <a:bodyPr/>
                    <a:lstStyle/>
                    <a:p>
                      <a:pPr>
                        <a:lnSpc>
                          <a:spcPct val="100000"/>
                        </a:lnSpc>
                      </a:pPr>
                      <a:r>
                        <a:rPr lang="pl-PL" sz="1800" strike="noStrike" spc="-1" dirty="0">
                          <a:solidFill>
                            <a:srgbClr val="000000"/>
                          </a:solidFill>
                          <a:uFill>
                            <a:solidFill>
                              <a:srgbClr val="FFFFFF"/>
                            </a:solidFill>
                          </a:uFill>
                          <a:latin typeface="Calibri"/>
                        </a:rPr>
                        <a:t>3</a:t>
                      </a:r>
                      <a:endParaRPr dirty="0"/>
                    </a:p>
                  </a:txBody>
                  <a:tcPr>
                    <a:lnL w="12240">
                      <a:solidFill>
                        <a:srgbClr val="4BACC6"/>
                      </a:solidFill>
                    </a:lnL>
                    <a:lnR w="12240">
                      <a:solidFill>
                        <a:srgbClr val="4BACC6"/>
                      </a:solidFill>
                    </a:lnR>
                    <a:lnT w="12240">
                      <a:solidFill>
                        <a:srgbClr val="4BACC6"/>
                      </a:solidFill>
                    </a:lnT>
                    <a:lnB w="12240">
                      <a:solidFill>
                        <a:srgbClr val="4BACC6"/>
                      </a:solidFill>
                    </a:lnB>
                    <a:solidFill>
                      <a:schemeClr val="tx2">
                        <a:lumMod val="60000"/>
                        <a:lumOff val="40000"/>
                        <a:alpha val="20000"/>
                      </a:schemeClr>
                    </a:solidFill>
                  </a:tcPr>
                </a:tc>
                <a:tc>
                  <a:txBody>
                    <a:bodyPr/>
                    <a:lstStyle/>
                    <a:p>
                      <a:pPr>
                        <a:lnSpc>
                          <a:spcPct val="100000"/>
                        </a:lnSpc>
                      </a:pPr>
                      <a:r>
                        <a:rPr lang="pl-PL" sz="1800" strike="noStrike" spc="-1" dirty="0">
                          <a:solidFill>
                            <a:srgbClr val="000000"/>
                          </a:solidFill>
                          <a:uFill>
                            <a:solidFill>
                              <a:srgbClr val="FFFFFF"/>
                            </a:solidFill>
                          </a:uFill>
                          <a:latin typeface="Calibri"/>
                        </a:rPr>
                        <a:t>Wpływ projektu na realizację Strategii ZIT AJ</a:t>
                      </a:r>
                      <a:endParaRPr dirty="0"/>
                    </a:p>
                  </a:txBody>
                  <a:tcPr>
                    <a:lnL w="12240">
                      <a:solidFill>
                        <a:srgbClr val="4BACC6"/>
                      </a:solidFill>
                    </a:lnL>
                    <a:lnR w="12240">
                      <a:solidFill>
                        <a:srgbClr val="4BACC6"/>
                      </a:solidFill>
                    </a:lnR>
                    <a:lnT w="12240">
                      <a:solidFill>
                        <a:srgbClr val="4BACC6"/>
                      </a:solidFill>
                    </a:lnT>
                    <a:lnB w="12240">
                      <a:solidFill>
                        <a:srgbClr val="4BACC6"/>
                      </a:solidFill>
                    </a:lnB>
                    <a:solidFill>
                      <a:schemeClr val="tx2">
                        <a:lumMod val="60000"/>
                        <a:lumOff val="40000"/>
                        <a:alpha val="20000"/>
                      </a:schemeClr>
                    </a:solidFill>
                  </a:tcPr>
                </a:tc>
                <a:tc>
                  <a:txBody>
                    <a:bodyPr/>
                    <a:lstStyle/>
                    <a:p>
                      <a:pPr algn="ctr">
                        <a:lnSpc>
                          <a:spcPct val="100000"/>
                        </a:lnSpc>
                      </a:pPr>
                      <a:r>
                        <a:rPr lang="pl-PL" sz="1800" strike="noStrike" spc="-1" dirty="0">
                          <a:solidFill>
                            <a:srgbClr val="000000"/>
                          </a:solidFill>
                          <a:uFill>
                            <a:solidFill>
                              <a:srgbClr val="FFFFFF"/>
                            </a:solidFill>
                          </a:uFill>
                          <a:latin typeface="Calibri"/>
                        </a:rPr>
                        <a:t>Skala punktowa </a:t>
                      </a:r>
                      <a:endParaRPr dirty="0"/>
                    </a:p>
                    <a:p>
                      <a:pPr algn="ctr">
                        <a:lnSpc>
                          <a:spcPct val="100000"/>
                        </a:lnSpc>
                      </a:pPr>
                      <a:r>
                        <a:rPr lang="pl-PL" sz="1800" strike="noStrike" spc="-1" dirty="0">
                          <a:solidFill>
                            <a:srgbClr val="000000"/>
                          </a:solidFill>
                          <a:uFill>
                            <a:solidFill>
                              <a:srgbClr val="FFFFFF"/>
                            </a:solidFill>
                          </a:uFill>
                          <a:latin typeface="Calibri"/>
                        </a:rPr>
                        <a:t> od 0 do </a:t>
                      </a:r>
                      <a:r>
                        <a:rPr lang="pl-PL" sz="1800" strike="noStrike" spc="-1" dirty="0" smtClean="0">
                          <a:solidFill>
                            <a:srgbClr val="000000"/>
                          </a:solidFill>
                          <a:uFill>
                            <a:solidFill>
                              <a:srgbClr val="FFFFFF"/>
                            </a:solidFill>
                          </a:uFill>
                          <a:latin typeface="Calibri"/>
                        </a:rPr>
                        <a:t>25,5</a:t>
                      </a:r>
                      <a:endParaRPr dirty="0"/>
                    </a:p>
                  </a:txBody>
                  <a:tcPr>
                    <a:lnL w="12240">
                      <a:solidFill>
                        <a:srgbClr val="4BACC6"/>
                      </a:solidFill>
                    </a:lnL>
                    <a:lnR w="12240">
                      <a:solidFill>
                        <a:srgbClr val="4BACC6"/>
                      </a:solidFill>
                    </a:lnR>
                    <a:lnT w="12240">
                      <a:solidFill>
                        <a:srgbClr val="4BACC6"/>
                      </a:solidFill>
                    </a:lnT>
                    <a:lnB w="12240">
                      <a:solidFill>
                        <a:srgbClr val="4BACC6"/>
                      </a:solidFill>
                    </a:lnB>
                    <a:solidFill>
                      <a:schemeClr val="tx2">
                        <a:lumMod val="60000"/>
                        <a:lumOff val="40000"/>
                        <a:alpha val="20000"/>
                      </a:schemeClr>
                    </a:solidFill>
                  </a:tcPr>
                </a:tc>
                <a:tc>
                  <a:txBody>
                    <a:bodyPr/>
                    <a:lstStyle/>
                    <a:p>
                      <a:pPr algn="ctr">
                        <a:lnSpc>
                          <a:spcPct val="100000"/>
                        </a:lnSpc>
                      </a:pPr>
                      <a:r>
                        <a:rPr lang="pl-PL" sz="1800" strike="noStrike" spc="-1" dirty="0">
                          <a:solidFill>
                            <a:srgbClr val="000000"/>
                          </a:solidFill>
                          <a:uFill>
                            <a:solidFill>
                              <a:srgbClr val="FFFFFF"/>
                            </a:solidFill>
                          </a:uFill>
                          <a:latin typeface="Calibri"/>
                        </a:rPr>
                        <a:t>50 %</a:t>
                      </a:r>
                      <a:endParaRPr dirty="0"/>
                    </a:p>
                  </a:txBody>
                  <a:tcPr>
                    <a:lnL w="12240">
                      <a:solidFill>
                        <a:srgbClr val="4BACC6"/>
                      </a:solidFill>
                    </a:lnL>
                    <a:lnR w="12240">
                      <a:solidFill>
                        <a:srgbClr val="4BACC6"/>
                      </a:solidFill>
                    </a:lnR>
                    <a:lnT w="12240">
                      <a:solidFill>
                        <a:srgbClr val="4BACC6"/>
                      </a:solidFill>
                    </a:lnT>
                    <a:lnB w="12240">
                      <a:solidFill>
                        <a:srgbClr val="4BACC6"/>
                      </a:solidFill>
                    </a:lnB>
                    <a:solidFill>
                      <a:schemeClr val="tx2">
                        <a:lumMod val="60000"/>
                        <a:lumOff val="40000"/>
                        <a:alpha val="20000"/>
                      </a:schemeClr>
                    </a:solidFill>
                  </a:tcPr>
                </a:tc>
              </a:tr>
              <a:tr h="1223640">
                <a:tc>
                  <a:txBody>
                    <a:bodyPr/>
                    <a:lstStyle/>
                    <a:p>
                      <a:pPr>
                        <a:lnSpc>
                          <a:spcPct val="100000"/>
                        </a:lnSpc>
                      </a:pPr>
                      <a:r>
                        <a:rPr lang="pl-PL" sz="1800" strike="noStrike" spc="-1">
                          <a:solidFill>
                            <a:srgbClr val="000000"/>
                          </a:solidFill>
                          <a:uFill>
                            <a:solidFill>
                              <a:srgbClr val="FFFFFF"/>
                            </a:solidFill>
                          </a:uFill>
                          <a:latin typeface="Calibri"/>
                        </a:rPr>
                        <a:t>4</a:t>
                      </a:r>
                      <a:endParaRPr/>
                    </a:p>
                  </a:txBody>
                  <a:tcPr>
                    <a:lnL w="12240">
                      <a:solidFill>
                        <a:srgbClr val="4BACC6"/>
                      </a:solidFill>
                    </a:lnL>
                    <a:lnR w="12240">
                      <a:solidFill>
                        <a:srgbClr val="4BACC6"/>
                      </a:solidFill>
                    </a:lnR>
                    <a:lnT w="12240">
                      <a:solidFill>
                        <a:srgbClr val="4BACC6"/>
                      </a:solidFill>
                    </a:lnT>
                    <a:lnB w="12240">
                      <a:solidFill>
                        <a:srgbClr val="4BACC6"/>
                      </a:solidFill>
                    </a:lnB>
                    <a:noFill/>
                  </a:tcPr>
                </a:tc>
                <a:tc>
                  <a:txBody>
                    <a:bodyPr/>
                    <a:lstStyle/>
                    <a:p>
                      <a:pPr>
                        <a:lnSpc>
                          <a:spcPct val="100000"/>
                        </a:lnSpc>
                      </a:pPr>
                      <a:r>
                        <a:rPr lang="pl-PL" sz="1800" strike="noStrike" spc="-1" dirty="0">
                          <a:solidFill>
                            <a:srgbClr val="000000"/>
                          </a:solidFill>
                          <a:uFill>
                            <a:solidFill>
                              <a:srgbClr val="FFFFFF"/>
                            </a:solidFill>
                          </a:uFill>
                          <a:latin typeface="Calibri"/>
                        </a:rPr>
                        <a:t>Wpływ projektu na realizację wartości docelowej wskaźników monitoringu realizacji celów Strategii ZIT wynikających z Porozumienia</a:t>
                      </a:r>
                      <a:endParaRPr dirty="0"/>
                    </a:p>
                  </a:txBody>
                  <a:tcPr>
                    <a:lnL w="12240">
                      <a:solidFill>
                        <a:srgbClr val="4BACC6"/>
                      </a:solidFill>
                    </a:lnL>
                    <a:lnR w="12240">
                      <a:solidFill>
                        <a:srgbClr val="4BACC6"/>
                      </a:solidFill>
                    </a:lnR>
                    <a:lnT w="12240">
                      <a:solidFill>
                        <a:srgbClr val="4BACC6"/>
                      </a:solidFill>
                    </a:lnT>
                    <a:lnB w="12240">
                      <a:solidFill>
                        <a:srgbClr val="4BACC6"/>
                      </a:solidFill>
                    </a:lnB>
                    <a:noFill/>
                  </a:tcPr>
                </a:tc>
                <a:tc>
                  <a:txBody>
                    <a:bodyPr/>
                    <a:lstStyle/>
                    <a:p>
                      <a:pPr algn="ctr">
                        <a:lnSpc>
                          <a:spcPct val="100000"/>
                        </a:lnSpc>
                      </a:pPr>
                      <a:r>
                        <a:rPr lang="pl-PL" sz="1800" strike="noStrike" spc="-1" dirty="0">
                          <a:solidFill>
                            <a:srgbClr val="000000"/>
                          </a:solidFill>
                          <a:uFill>
                            <a:solidFill>
                              <a:srgbClr val="FFFFFF"/>
                            </a:solidFill>
                          </a:uFill>
                          <a:latin typeface="Calibri"/>
                        </a:rPr>
                        <a:t>Skala punktowa </a:t>
                      </a:r>
                      <a:endParaRPr dirty="0"/>
                    </a:p>
                    <a:p>
                      <a:pPr algn="ctr">
                        <a:lnSpc>
                          <a:spcPct val="100000"/>
                        </a:lnSpc>
                      </a:pPr>
                      <a:r>
                        <a:rPr lang="pl-PL" sz="1800" strike="noStrike" spc="-1" dirty="0">
                          <a:solidFill>
                            <a:srgbClr val="000000"/>
                          </a:solidFill>
                          <a:uFill>
                            <a:solidFill>
                              <a:srgbClr val="FFFFFF"/>
                            </a:solidFill>
                          </a:uFill>
                          <a:latin typeface="Calibri"/>
                        </a:rPr>
                        <a:t> od 0 do </a:t>
                      </a:r>
                      <a:r>
                        <a:rPr lang="pl-PL" sz="1800" strike="noStrike" spc="-1" dirty="0" smtClean="0">
                          <a:solidFill>
                            <a:srgbClr val="000000"/>
                          </a:solidFill>
                          <a:uFill>
                            <a:solidFill>
                              <a:srgbClr val="FFFFFF"/>
                            </a:solidFill>
                          </a:uFill>
                          <a:latin typeface="Calibri"/>
                        </a:rPr>
                        <a:t>20,4</a:t>
                      </a:r>
                      <a:endParaRPr dirty="0"/>
                    </a:p>
                    <a:p>
                      <a:pPr>
                        <a:lnSpc>
                          <a:spcPct val="100000"/>
                        </a:lnSpc>
                      </a:pPr>
                      <a:endParaRPr dirty="0"/>
                    </a:p>
                  </a:txBody>
                  <a:tcPr>
                    <a:lnL w="12240">
                      <a:solidFill>
                        <a:srgbClr val="4BACC6"/>
                      </a:solidFill>
                    </a:lnL>
                    <a:lnR w="12240">
                      <a:solidFill>
                        <a:srgbClr val="4BACC6"/>
                      </a:solidFill>
                    </a:lnR>
                    <a:lnT w="12240">
                      <a:solidFill>
                        <a:srgbClr val="4BACC6"/>
                      </a:solidFill>
                    </a:lnT>
                    <a:lnB w="12240">
                      <a:solidFill>
                        <a:srgbClr val="4BACC6"/>
                      </a:solidFill>
                    </a:lnB>
                    <a:noFill/>
                  </a:tcPr>
                </a:tc>
                <a:tc>
                  <a:txBody>
                    <a:bodyPr/>
                    <a:lstStyle/>
                    <a:p>
                      <a:pPr algn="ctr">
                        <a:lnSpc>
                          <a:spcPct val="100000"/>
                        </a:lnSpc>
                      </a:pPr>
                      <a:r>
                        <a:rPr lang="pl-PL" sz="1800" strike="noStrike" spc="-1">
                          <a:solidFill>
                            <a:srgbClr val="000000"/>
                          </a:solidFill>
                          <a:uFill>
                            <a:solidFill>
                              <a:srgbClr val="FFFFFF"/>
                            </a:solidFill>
                          </a:uFill>
                          <a:latin typeface="Calibri"/>
                        </a:rPr>
                        <a:t>40 %</a:t>
                      </a:r>
                      <a:endParaRPr/>
                    </a:p>
                  </a:txBody>
                  <a:tcPr>
                    <a:lnL w="12240">
                      <a:solidFill>
                        <a:srgbClr val="4BACC6"/>
                      </a:solidFill>
                    </a:lnL>
                    <a:lnR w="12240">
                      <a:solidFill>
                        <a:srgbClr val="4BACC6"/>
                      </a:solidFill>
                    </a:lnR>
                    <a:lnT w="12240">
                      <a:solidFill>
                        <a:srgbClr val="4BACC6"/>
                      </a:solidFill>
                    </a:lnT>
                    <a:lnB w="12240">
                      <a:solidFill>
                        <a:srgbClr val="4BACC6"/>
                      </a:solidFill>
                    </a:lnB>
                    <a:noFill/>
                  </a:tcPr>
                </a:tc>
              </a:tr>
              <a:tr h="934920">
                <a:tc>
                  <a:txBody>
                    <a:bodyPr/>
                    <a:lstStyle/>
                    <a:p>
                      <a:pPr>
                        <a:lnSpc>
                          <a:spcPct val="100000"/>
                        </a:lnSpc>
                      </a:pPr>
                      <a:r>
                        <a:rPr lang="pl-PL" sz="1800" strike="noStrike" spc="-1" dirty="0">
                          <a:solidFill>
                            <a:srgbClr val="000000"/>
                          </a:solidFill>
                          <a:uFill>
                            <a:solidFill>
                              <a:srgbClr val="FFFFFF"/>
                            </a:solidFill>
                          </a:uFill>
                          <a:latin typeface="Calibri"/>
                        </a:rPr>
                        <a:t>5</a:t>
                      </a:r>
                      <a:endParaRPr dirty="0"/>
                    </a:p>
                  </a:txBody>
                  <a:tcPr>
                    <a:lnL w="12240">
                      <a:solidFill>
                        <a:srgbClr val="4BACC6"/>
                      </a:solidFill>
                    </a:lnL>
                    <a:lnR w="12240">
                      <a:solidFill>
                        <a:srgbClr val="4BACC6"/>
                      </a:solidFill>
                    </a:lnR>
                    <a:lnT w="12240">
                      <a:solidFill>
                        <a:srgbClr val="4BACC6"/>
                      </a:solidFill>
                    </a:lnT>
                    <a:lnB w="12240">
                      <a:solidFill>
                        <a:srgbClr val="4BACC6"/>
                      </a:solidFill>
                    </a:lnB>
                    <a:solidFill>
                      <a:schemeClr val="tx2">
                        <a:lumMod val="60000"/>
                        <a:lumOff val="40000"/>
                        <a:alpha val="20000"/>
                      </a:schemeClr>
                    </a:solidFill>
                  </a:tcPr>
                </a:tc>
                <a:tc>
                  <a:txBody>
                    <a:bodyPr/>
                    <a:lstStyle/>
                    <a:p>
                      <a:pPr>
                        <a:lnSpc>
                          <a:spcPct val="100000"/>
                        </a:lnSpc>
                      </a:pPr>
                      <a:r>
                        <a:rPr lang="pl-PL" sz="1800" strike="noStrike" spc="-1" dirty="0">
                          <a:solidFill>
                            <a:srgbClr val="000000"/>
                          </a:solidFill>
                          <a:uFill>
                            <a:solidFill>
                              <a:srgbClr val="FFFFFF"/>
                            </a:solidFill>
                          </a:uFill>
                          <a:latin typeface="Calibri"/>
                        </a:rPr>
                        <a:t>Komplementarny charakter projektu</a:t>
                      </a:r>
                      <a:endParaRPr dirty="0"/>
                    </a:p>
                  </a:txBody>
                  <a:tcPr>
                    <a:lnL w="12240">
                      <a:solidFill>
                        <a:srgbClr val="4BACC6"/>
                      </a:solidFill>
                    </a:lnL>
                    <a:lnR w="12240">
                      <a:solidFill>
                        <a:srgbClr val="4BACC6"/>
                      </a:solidFill>
                    </a:lnR>
                    <a:lnT w="12240">
                      <a:solidFill>
                        <a:srgbClr val="4BACC6"/>
                      </a:solidFill>
                    </a:lnT>
                    <a:lnB w="12240">
                      <a:solidFill>
                        <a:srgbClr val="4BACC6"/>
                      </a:solidFill>
                    </a:lnB>
                    <a:solidFill>
                      <a:schemeClr val="tx2">
                        <a:lumMod val="60000"/>
                        <a:lumOff val="40000"/>
                        <a:alpha val="20000"/>
                      </a:schemeClr>
                    </a:solidFill>
                  </a:tcPr>
                </a:tc>
                <a:tc>
                  <a:txBody>
                    <a:bodyPr/>
                    <a:lstStyle/>
                    <a:p>
                      <a:pPr algn="ctr">
                        <a:lnSpc>
                          <a:spcPct val="100000"/>
                        </a:lnSpc>
                      </a:pPr>
                      <a:r>
                        <a:rPr lang="pl-PL" sz="1800" strike="noStrike" spc="-1" dirty="0">
                          <a:solidFill>
                            <a:srgbClr val="000000"/>
                          </a:solidFill>
                          <a:uFill>
                            <a:solidFill>
                              <a:srgbClr val="FFFFFF"/>
                            </a:solidFill>
                          </a:uFill>
                          <a:latin typeface="Calibri"/>
                        </a:rPr>
                        <a:t>Skala punktowa </a:t>
                      </a:r>
                      <a:endParaRPr dirty="0"/>
                    </a:p>
                    <a:p>
                      <a:pPr algn="ctr">
                        <a:lnSpc>
                          <a:spcPct val="100000"/>
                        </a:lnSpc>
                      </a:pPr>
                      <a:r>
                        <a:rPr lang="pl-PL" sz="1800" strike="noStrike" spc="-1" dirty="0">
                          <a:solidFill>
                            <a:srgbClr val="000000"/>
                          </a:solidFill>
                          <a:uFill>
                            <a:solidFill>
                              <a:srgbClr val="FFFFFF"/>
                            </a:solidFill>
                          </a:uFill>
                          <a:latin typeface="Calibri"/>
                        </a:rPr>
                        <a:t> od 0 do </a:t>
                      </a:r>
                      <a:r>
                        <a:rPr lang="pl-PL" sz="1800" strike="noStrike" spc="-1" dirty="0" smtClean="0">
                          <a:solidFill>
                            <a:srgbClr val="000000"/>
                          </a:solidFill>
                          <a:uFill>
                            <a:solidFill>
                              <a:srgbClr val="FFFFFF"/>
                            </a:solidFill>
                          </a:uFill>
                          <a:latin typeface="Calibri"/>
                        </a:rPr>
                        <a:t>5,1</a:t>
                      </a:r>
                      <a:endParaRPr dirty="0"/>
                    </a:p>
                    <a:p>
                      <a:pPr>
                        <a:lnSpc>
                          <a:spcPct val="100000"/>
                        </a:lnSpc>
                      </a:pPr>
                      <a:endParaRPr dirty="0"/>
                    </a:p>
                  </a:txBody>
                  <a:tcPr>
                    <a:lnL w="12240">
                      <a:solidFill>
                        <a:srgbClr val="4BACC6"/>
                      </a:solidFill>
                    </a:lnL>
                    <a:lnR w="12240">
                      <a:solidFill>
                        <a:srgbClr val="4BACC6"/>
                      </a:solidFill>
                    </a:lnR>
                    <a:lnT w="12240">
                      <a:solidFill>
                        <a:srgbClr val="4BACC6"/>
                      </a:solidFill>
                    </a:lnT>
                    <a:lnB w="12240">
                      <a:solidFill>
                        <a:srgbClr val="4BACC6"/>
                      </a:solidFill>
                    </a:lnB>
                    <a:solidFill>
                      <a:schemeClr val="tx2">
                        <a:lumMod val="60000"/>
                        <a:lumOff val="40000"/>
                        <a:alpha val="20000"/>
                      </a:schemeClr>
                    </a:solidFill>
                  </a:tcPr>
                </a:tc>
                <a:tc>
                  <a:txBody>
                    <a:bodyPr/>
                    <a:lstStyle/>
                    <a:p>
                      <a:pPr algn="ctr">
                        <a:lnSpc>
                          <a:spcPct val="100000"/>
                        </a:lnSpc>
                      </a:pPr>
                      <a:r>
                        <a:rPr lang="pl-PL" sz="1800" strike="noStrike" spc="-1" dirty="0">
                          <a:solidFill>
                            <a:srgbClr val="000000"/>
                          </a:solidFill>
                          <a:uFill>
                            <a:solidFill>
                              <a:srgbClr val="FFFFFF"/>
                            </a:solidFill>
                          </a:uFill>
                          <a:latin typeface="Calibri"/>
                        </a:rPr>
                        <a:t>10%</a:t>
                      </a:r>
                      <a:endParaRPr dirty="0"/>
                    </a:p>
                  </a:txBody>
                  <a:tcPr>
                    <a:lnL w="12240">
                      <a:solidFill>
                        <a:srgbClr val="4BACC6"/>
                      </a:solidFill>
                    </a:lnL>
                    <a:lnR w="12240">
                      <a:solidFill>
                        <a:srgbClr val="4BACC6"/>
                      </a:solidFill>
                    </a:lnR>
                    <a:lnT w="12240">
                      <a:solidFill>
                        <a:srgbClr val="4BACC6"/>
                      </a:solidFill>
                    </a:lnT>
                    <a:lnB w="12240">
                      <a:solidFill>
                        <a:srgbClr val="4BACC6"/>
                      </a:solidFill>
                    </a:lnB>
                    <a:solidFill>
                      <a:schemeClr val="tx2">
                        <a:lumMod val="60000"/>
                        <a:lumOff val="40000"/>
                        <a:alpha val="20000"/>
                      </a:schemeClr>
                    </a:solidFill>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40" name="TextShape 1"/>
          <p:cNvSpPr txBox="1"/>
          <p:nvPr/>
        </p:nvSpPr>
        <p:spPr>
          <a:xfrm>
            <a:off x="0" y="1655991"/>
            <a:ext cx="9252000" cy="935640"/>
          </a:xfrm>
          <a:prstGeom prst="rect">
            <a:avLst/>
          </a:prstGeom>
          <a:noFill/>
          <a:ln>
            <a:noFill/>
          </a:ln>
        </p:spPr>
        <p:txBody>
          <a:bodyPr anchor="ctr"/>
          <a:lstStyle/>
          <a:p>
            <a:pPr algn="ctr">
              <a:lnSpc>
                <a:spcPct val="100000"/>
              </a:lnSpc>
            </a:pPr>
            <a:r>
              <a:rPr lang="pl-PL" sz="3200" b="1" strike="noStrike" spc="-1" dirty="0">
                <a:solidFill>
                  <a:srgbClr val="000000"/>
                </a:solidFill>
                <a:uFill>
                  <a:solidFill>
                    <a:srgbClr val="FFFFFF"/>
                  </a:solidFill>
                </a:uFill>
                <a:latin typeface="Calibri"/>
              </a:rPr>
              <a:t>KRYTERIUM NR 1
</a:t>
            </a:r>
            <a:r>
              <a:rPr lang="pl-PL" sz="3200" strike="noStrike" spc="-1" dirty="0">
                <a:solidFill>
                  <a:srgbClr val="000000"/>
                </a:solidFill>
                <a:uFill>
                  <a:solidFill>
                    <a:srgbClr val="FFFFFF"/>
                  </a:solidFill>
                </a:uFill>
                <a:latin typeface="Calibri"/>
              </a:rPr>
              <a:t>Ocena zgodności projektu ze Strategią ZIT</a:t>
            </a:r>
            <a:r>
              <a:rPr lang="pl-PL" sz="4400" strike="noStrike" spc="-1" dirty="0">
                <a:solidFill>
                  <a:srgbClr val="000000"/>
                </a:solidFill>
                <a:uFill>
                  <a:solidFill>
                    <a:srgbClr val="FFFFFF"/>
                  </a:solidFill>
                </a:uFill>
                <a:latin typeface="Calibri"/>
              </a:rPr>
              <a:t>
</a:t>
            </a:r>
            <a:endParaRPr dirty="0"/>
          </a:p>
        </p:txBody>
      </p:sp>
      <p:sp>
        <p:nvSpPr>
          <p:cNvPr id="341" name="CustomShape 2"/>
          <p:cNvSpPr/>
          <p:nvPr/>
        </p:nvSpPr>
        <p:spPr>
          <a:xfrm>
            <a:off x="191456" y="3155931"/>
            <a:ext cx="8686440" cy="1195200"/>
          </a:xfrm>
          <a:prstGeom prst="rect">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txBody>
          <a:bodyPr lIns="674280" tIns="687240" rIns="674280" bIns="170640"/>
          <a:lstStyle/>
          <a:p>
            <a:pPr marL="228600" lvl="1" indent="-228240">
              <a:lnSpc>
                <a:spcPct val="90000"/>
              </a:lnSpc>
              <a:buFont typeface="StarSymbol"/>
              <a:buChar char=""/>
            </a:pPr>
            <a:r>
              <a:rPr lang="pl-PL" sz="2400" strike="noStrike" spc="-1" dirty="0">
                <a:solidFill>
                  <a:srgbClr val="000000"/>
                </a:solidFill>
                <a:uFill>
                  <a:solidFill>
                    <a:srgbClr val="FFFFFF"/>
                  </a:solidFill>
                </a:uFill>
                <a:latin typeface="Calibri"/>
              </a:rPr>
              <a:t>Weryfikacja czy projekt wpisuje się w Strategię ZIT AJ</a:t>
            </a:r>
            <a:endParaRPr dirty="0"/>
          </a:p>
        </p:txBody>
      </p:sp>
      <p:sp>
        <p:nvSpPr>
          <p:cNvPr id="342" name="CustomShape 3"/>
          <p:cNvSpPr/>
          <p:nvPr/>
        </p:nvSpPr>
        <p:spPr>
          <a:xfrm>
            <a:off x="434520" y="2779731"/>
            <a:ext cx="6080400" cy="973800"/>
          </a:xfrm>
          <a:prstGeom prst="roundRect">
            <a:avLst>
              <a:gd name="adj" fmla="val 16667"/>
            </a:avLst>
          </a:prstGeom>
          <a:solidFill>
            <a:schemeClr val="tx2">
              <a:lumMod val="50000"/>
            </a:schemeClr>
          </a:solidFill>
          <a:ln>
            <a:solidFill>
              <a:schemeClr val="lt1">
                <a:hueOff val="0"/>
                <a:satOff val="0"/>
                <a:lumOff val="0"/>
                <a:alphaOff val="0"/>
              </a:schemeClr>
            </a:solidFill>
            <a:round/>
          </a:ln>
          <a:effectLst>
            <a:outerShdw blurRad="40000" dist="20000" dir="5400000" rotWithShape="0">
              <a:srgbClr val="000000">
                <a:alpha val="38000"/>
              </a:srgbClr>
            </a:outerShdw>
          </a:effectLst>
        </p:spPr>
        <p:style>
          <a:lnRef idx="3">
            <a:scrgbClr r="0" g="0" b="0"/>
          </a:lnRef>
          <a:fillRef idx="0">
            <a:scrgbClr r="0" g="0" b="0"/>
          </a:fillRef>
          <a:effectRef idx="1">
            <a:scrgbClr r="0" g="0" b="0"/>
          </a:effectRef>
          <a:fontRef idx="minor"/>
        </p:style>
        <p:txBody>
          <a:bodyPr lIns="229680" tIns="47520" rIns="229680" bIns="47520" anchor="ctr"/>
          <a:lstStyle/>
          <a:p>
            <a:pPr>
              <a:lnSpc>
                <a:spcPct val="90000"/>
              </a:lnSpc>
            </a:pPr>
            <a:r>
              <a:rPr lang="pl-PL" sz="3300" b="1" strike="noStrike" spc="-1" dirty="0">
                <a:solidFill>
                  <a:srgbClr val="FFFFFF"/>
                </a:solidFill>
                <a:uFill>
                  <a:solidFill>
                    <a:srgbClr val="FFFFFF"/>
                  </a:solidFill>
                </a:uFill>
                <a:latin typeface="Calibri"/>
              </a:rPr>
              <a:t>Definicja kryterium </a:t>
            </a:r>
            <a:endParaRPr dirty="0"/>
          </a:p>
        </p:txBody>
      </p:sp>
      <p:sp>
        <p:nvSpPr>
          <p:cNvPr id="343" name="CustomShape 4"/>
          <p:cNvSpPr/>
          <p:nvPr/>
        </p:nvSpPr>
        <p:spPr>
          <a:xfrm>
            <a:off x="191456" y="4790502"/>
            <a:ext cx="8686440" cy="1922760"/>
          </a:xfrm>
          <a:prstGeom prst="rect">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txBody>
          <a:bodyPr lIns="674280" tIns="687240" rIns="674280" bIns="170640"/>
          <a:lstStyle/>
          <a:p>
            <a:pPr marL="228600" lvl="1" indent="-228240">
              <a:lnSpc>
                <a:spcPct val="90000"/>
              </a:lnSpc>
              <a:buFont typeface="StarSymbol"/>
              <a:buChar char=""/>
            </a:pPr>
            <a:r>
              <a:rPr lang="pl-PL" sz="2400" strike="noStrike" spc="-1" dirty="0">
                <a:solidFill>
                  <a:srgbClr val="000000"/>
                </a:solidFill>
                <a:uFill>
                  <a:solidFill>
                    <a:srgbClr val="FFFFFF"/>
                  </a:solidFill>
                </a:uFill>
                <a:latin typeface="Calibri"/>
              </a:rPr>
              <a:t>TAK/NIE</a:t>
            </a:r>
            <a:endParaRPr dirty="0"/>
          </a:p>
          <a:p>
            <a:pPr marL="228600" lvl="1" indent="-228240">
              <a:lnSpc>
                <a:spcPct val="90000"/>
              </a:lnSpc>
              <a:buFont typeface="StarSymbol"/>
              <a:buChar char=""/>
            </a:pPr>
            <a:r>
              <a:rPr lang="pl-PL" sz="2400" strike="noStrike" spc="-1" dirty="0">
                <a:solidFill>
                  <a:srgbClr val="000000"/>
                </a:solidFill>
                <a:uFill>
                  <a:solidFill>
                    <a:srgbClr val="FFFFFF"/>
                  </a:solidFill>
                </a:uFill>
                <a:latin typeface="Calibri"/>
              </a:rPr>
              <a:t>Kryterium obligatoryjne (kluczowe) – niespełnienie oznacza odrzucenie wniosku</a:t>
            </a:r>
            <a:endParaRPr dirty="0"/>
          </a:p>
        </p:txBody>
      </p:sp>
      <p:sp>
        <p:nvSpPr>
          <p:cNvPr id="344" name="CustomShape 5"/>
          <p:cNvSpPr/>
          <p:nvPr/>
        </p:nvSpPr>
        <p:spPr>
          <a:xfrm>
            <a:off x="434520" y="4387506"/>
            <a:ext cx="6080400" cy="973800"/>
          </a:xfrm>
          <a:prstGeom prst="roundRect">
            <a:avLst>
              <a:gd name="adj" fmla="val 16667"/>
            </a:avLst>
          </a:prstGeom>
          <a:solidFill>
            <a:schemeClr val="tx2">
              <a:lumMod val="50000"/>
            </a:schemeClr>
          </a:solidFill>
          <a:ln>
            <a:solidFill>
              <a:schemeClr val="lt1">
                <a:hueOff val="0"/>
                <a:satOff val="0"/>
                <a:lumOff val="0"/>
                <a:alphaOff val="0"/>
              </a:schemeClr>
            </a:solidFill>
            <a:round/>
          </a:ln>
          <a:effectLst>
            <a:outerShdw blurRad="40000" dist="20000" dir="5400000" rotWithShape="0">
              <a:srgbClr val="000000">
                <a:alpha val="38000"/>
              </a:srgbClr>
            </a:outerShdw>
          </a:effectLst>
        </p:spPr>
        <p:style>
          <a:lnRef idx="3">
            <a:scrgbClr r="0" g="0" b="0"/>
          </a:lnRef>
          <a:fillRef idx="0">
            <a:scrgbClr r="0" g="0" b="0"/>
          </a:fillRef>
          <a:effectRef idx="1">
            <a:scrgbClr r="0" g="0" b="0"/>
          </a:effectRef>
          <a:fontRef idx="minor"/>
        </p:style>
        <p:txBody>
          <a:bodyPr lIns="229680" tIns="47520" rIns="229680" bIns="47520" anchor="ctr"/>
          <a:lstStyle/>
          <a:p>
            <a:pPr>
              <a:lnSpc>
                <a:spcPct val="90000"/>
              </a:lnSpc>
            </a:pPr>
            <a:r>
              <a:rPr lang="pl-PL" sz="2400" b="1" strike="noStrike" spc="-1">
                <a:solidFill>
                  <a:srgbClr val="FFFFFF"/>
                </a:solidFill>
                <a:uFill>
                  <a:solidFill>
                    <a:srgbClr val="FFFFFF"/>
                  </a:solidFill>
                </a:uFill>
                <a:latin typeface="Calibri"/>
              </a:rPr>
              <a:t>Opis znaczenia kryterium </a:t>
            </a:r>
            <a:endParaRPr/>
          </a:p>
        </p:txBody>
      </p:sp>
      <p:pic>
        <p:nvPicPr>
          <p:cNvPr id="345" name="Picture 2"/>
          <p:cNvPicPr/>
          <p:nvPr/>
        </p:nvPicPr>
        <p:blipFill>
          <a:blip r:embed="rId3"/>
          <a:stretch/>
        </p:blipFill>
        <p:spPr>
          <a:xfrm>
            <a:off x="4356000" y="332640"/>
            <a:ext cx="4681080" cy="4694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46" name="TextShape 1"/>
          <p:cNvSpPr txBox="1"/>
          <p:nvPr/>
        </p:nvSpPr>
        <p:spPr>
          <a:xfrm>
            <a:off x="107640" y="1412640"/>
            <a:ext cx="8218800" cy="1569960"/>
          </a:xfrm>
          <a:prstGeom prst="rect">
            <a:avLst/>
          </a:prstGeom>
          <a:noFill/>
          <a:ln>
            <a:noFill/>
          </a:ln>
        </p:spPr>
        <p:txBody>
          <a:bodyPr anchor="ctr"/>
          <a:lstStyle/>
          <a:p>
            <a:pPr algn="ctr">
              <a:lnSpc>
                <a:spcPct val="100000"/>
              </a:lnSpc>
            </a:pPr>
            <a:r>
              <a:rPr lang="pl-PL" sz="3200" b="1" strike="noStrike" spc="-1" dirty="0">
                <a:solidFill>
                  <a:srgbClr val="000000"/>
                </a:solidFill>
                <a:uFill>
                  <a:solidFill>
                    <a:srgbClr val="FFFFFF"/>
                  </a:solidFill>
                </a:uFill>
                <a:latin typeface="Calibri"/>
              </a:rPr>
              <a:t>KRYTERIUM NR 2</a:t>
            </a:r>
            <a:r>
              <a:rPr lang="pl-PL" sz="3200" strike="noStrike" spc="-1" dirty="0">
                <a:solidFill>
                  <a:srgbClr val="000000"/>
                </a:solidFill>
                <a:uFill>
                  <a:solidFill>
                    <a:srgbClr val="FFFFFF"/>
                  </a:solidFill>
                </a:uFill>
                <a:latin typeface="Calibri"/>
              </a:rPr>
              <a:t>
</a:t>
            </a:r>
            <a:r>
              <a:rPr lang="pl-PL" sz="3200" b="1" strike="noStrike" spc="-1" dirty="0">
                <a:solidFill>
                  <a:srgbClr val="000000"/>
                </a:solidFill>
                <a:uFill>
                  <a:solidFill>
                    <a:srgbClr val="FFFFFF"/>
                  </a:solidFill>
                </a:uFill>
                <a:latin typeface="Calibri"/>
              </a:rPr>
              <a:t>Poprawność doboru wskaźników</a:t>
            </a:r>
            <a:r>
              <a:rPr lang="pl-PL" sz="3600" strike="noStrike" spc="-1" dirty="0">
                <a:solidFill>
                  <a:srgbClr val="000000"/>
                </a:solidFill>
                <a:uFill>
                  <a:solidFill>
                    <a:srgbClr val="FFFFFF"/>
                  </a:solidFill>
                </a:uFill>
                <a:latin typeface="Calibri"/>
              </a:rPr>
              <a:t>
</a:t>
            </a:r>
            <a:endParaRPr dirty="0"/>
          </a:p>
        </p:txBody>
      </p:sp>
      <p:sp>
        <p:nvSpPr>
          <p:cNvPr id="347" name="CustomShape 2"/>
          <p:cNvSpPr/>
          <p:nvPr/>
        </p:nvSpPr>
        <p:spPr>
          <a:xfrm>
            <a:off x="56880" y="2677680"/>
            <a:ext cx="8686440" cy="1870920"/>
          </a:xfrm>
          <a:prstGeom prst="rect">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txBody>
          <a:bodyPr lIns="674280" tIns="458280" rIns="674280" bIns="156600"/>
          <a:lstStyle/>
          <a:p>
            <a:pPr marL="228600" lvl="1" indent="-228240">
              <a:lnSpc>
                <a:spcPct val="90000"/>
              </a:lnSpc>
              <a:buFont typeface="StarSymbol"/>
              <a:buChar char=""/>
            </a:pPr>
            <a:r>
              <a:rPr lang="pl-PL" sz="2200" strike="noStrike" spc="-1">
                <a:solidFill>
                  <a:srgbClr val="000000"/>
                </a:solidFill>
                <a:uFill>
                  <a:solidFill>
                    <a:srgbClr val="FFFFFF"/>
                  </a:solidFill>
                </a:uFill>
                <a:latin typeface="Calibri"/>
              </a:rPr>
              <a:t>W ramach kryterium będzie sprawdzane czy wybrane wskaźniki produktu i rezultatu odzwierciedlają zakres rzeczowy projektu, a założone do osiągnięcia wartości są realne do osiągnięcia (nie zostały sztucznie zawyżone lub zaniżone)</a:t>
            </a:r>
            <a:endParaRPr/>
          </a:p>
        </p:txBody>
      </p:sp>
      <p:sp>
        <p:nvSpPr>
          <p:cNvPr id="348" name="CustomShape 3"/>
          <p:cNvSpPr/>
          <p:nvPr/>
        </p:nvSpPr>
        <p:spPr>
          <a:xfrm>
            <a:off x="491040" y="2352960"/>
            <a:ext cx="6080400" cy="649080"/>
          </a:xfrm>
          <a:prstGeom prst="roundRect">
            <a:avLst>
              <a:gd name="adj" fmla="val 16667"/>
            </a:avLst>
          </a:prstGeom>
          <a:solidFill>
            <a:schemeClr val="tx2">
              <a:lumMod val="5000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229680" tIns="31680" rIns="229680" bIns="31680" anchor="ctr"/>
          <a:lstStyle/>
          <a:p>
            <a:pPr>
              <a:lnSpc>
                <a:spcPct val="90000"/>
              </a:lnSpc>
            </a:pPr>
            <a:r>
              <a:rPr lang="pl-PL" sz="3200" b="1" strike="noStrike" spc="-1">
                <a:solidFill>
                  <a:srgbClr val="FFFFFF"/>
                </a:solidFill>
                <a:uFill>
                  <a:solidFill>
                    <a:srgbClr val="FFFFFF"/>
                  </a:solidFill>
                </a:uFill>
                <a:latin typeface="Calibri"/>
              </a:rPr>
              <a:t>Definicja kryterium </a:t>
            </a:r>
            <a:endParaRPr/>
          </a:p>
        </p:txBody>
      </p:sp>
      <p:sp>
        <p:nvSpPr>
          <p:cNvPr id="349" name="CustomShape 4"/>
          <p:cNvSpPr/>
          <p:nvPr/>
        </p:nvSpPr>
        <p:spPr>
          <a:xfrm>
            <a:off x="56880" y="4992480"/>
            <a:ext cx="8686440" cy="1593720"/>
          </a:xfrm>
          <a:prstGeom prst="rect">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txBody>
          <a:bodyPr lIns="674280" tIns="458280" rIns="674280" bIns="156600"/>
          <a:lstStyle/>
          <a:p>
            <a:pPr marL="228600" lvl="1" indent="-228240">
              <a:lnSpc>
                <a:spcPct val="90000"/>
              </a:lnSpc>
              <a:buFont typeface="StarSymbol"/>
              <a:buChar char=""/>
            </a:pPr>
            <a:r>
              <a:rPr lang="pl-PL" sz="2200" strike="noStrike" spc="-1">
                <a:solidFill>
                  <a:srgbClr val="000000"/>
                </a:solidFill>
                <a:uFill>
                  <a:solidFill>
                    <a:srgbClr val="FFFFFF"/>
                  </a:solidFill>
                </a:uFill>
                <a:latin typeface="Calibri"/>
              </a:rPr>
              <a:t>TAK/NIE/NIE DOTYCZY</a:t>
            </a:r>
            <a:endParaRPr/>
          </a:p>
          <a:p>
            <a:pPr marL="228600" lvl="1" indent="-228240">
              <a:lnSpc>
                <a:spcPct val="90000"/>
              </a:lnSpc>
              <a:buFont typeface="StarSymbol"/>
              <a:buChar char=""/>
            </a:pPr>
            <a:r>
              <a:rPr lang="pl-PL" sz="2200" strike="noStrike" spc="-1">
                <a:solidFill>
                  <a:srgbClr val="000000"/>
                </a:solidFill>
                <a:uFill>
                  <a:solidFill>
                    <a:srgbClr val="FFFFFF"/>
                  </a:solidFill>
                </a:uFill>
                <a:latin typeface="Calibri"/>
              </a:rPr>
              <a:t>Kryterium obligatoryjne (kluczowe) – niespełnienie oznacza odrzucenie wniosku </a:t>
            </a:r>
            <a:endParaRPr/>
          </a:p>
        </p:txBody>
      </p:sp>
      <p:sp>
        <p:nvSpPr>
          <p:cNvPr id="350" name="CustomShape 5"/>
          <p:cNvSpPr/>
          <p:nvPr/>
        </p:nvSpPr>
        <p:spPr>
          <a:xfrm>
            <a:off x="491040" y="4667760"/>
            <a:ext cx="6080400" cy="649080"/>
          </a:xfrm>
          <a:prstGeom prst="roundRect">
            <a:avLst>
              <a:gd name="adj" fmla="val 16667"/>
            </a:avLst>
          </a:prstGeom>
          <a:solidFill>
            <a:schemeClr val="tx2">
              <a:lumMod val="5000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229680" tIns="31680" rIns="229680" bIns="31680" anchor="ctr"/>
          <a:lstStyle/>
          <a:p>
            <a:pPr>
              <a:lnSpc>
                <a:spcPct val="90000"/>
              </a:lnSpc>
            </a:pPr>
            <a:r>
              <a:rPr lang="pl-PL" sz="2200" b="1" strike="noStrike" spc="-1">
                <a:solidFill>
                  <a:srgbClr val="FFFFFF"/>
                </a:solidFill>
                <a:uFill>
                  <a:solidFill>
                    <a:srgbClr val="FFFFFF"/>
                  </a:solidFill>
                </a:uFill>
                <a:latin typeface="Calibri"/>
              </a:rPr>
              <a:t>Opis znaczenia kryterium </a:t>
            </a:r>
            <a:endParaRPr/>
          </a:p>
        </p:txBody>
      </p:sp>
      <p:pic>
        <p:nvPicPr>
          <p:cNvPr id="351" name="Picture 2"/>
          <p:cNvPicPr/>
          <p:nvPr/>
        </p:nvPicPr>
        <p:blipFill>
          <a:blip r:embed="rId3"/>
          <a:stretch/>
        </p:blipFill>
        <p:spPr>
          <a:xfrm>
            <a:off x="4462560" y="260640"/>
            <a:ext cx="4681080" cy="4694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5589</TotalTime>
  <Words>949</Words>
  <Application>Microsoft Office PowerPoint</Application>
  <PresentationFormat>Pokaz na ekranie (4:3)</PresentationFormat>
  <Paragraphs>295</Paragraphs>
  <Slides>20</Slides>
  <Notes>3</Notes>
  <HiddenSlides>0</HiddenSlides>
  <MMClips>0</MMClips>
  <ScaleCrop>false</ScaleCrop>
  <HeadingPairs>
    <vt:vector size="6" baseType="variant">
      <vt:variant>
        <vt:lpstr>Używane czcionki</vt:lpstr>
      </vt:variant>
      <vt:variant>
        <vt:i4>7</vt:i4>
      </vt:variant>
      <vt:variant>
        <vt:lpstr>Motyw</vt:lpstr>
      </vt:variant>
      <vt:variant>
        <vt:i4>8</vt:i4>
      </vt:variant>
      <vt:variant>
        <vt:lpstr>Tytuły slajdów</vt:lpstr>
      </vt:variant>
      <vt:variant>
        <vt:i4>20</vt:i4>
      </vt:variant>
    </vt:vector>
  </HeadingPairs>
  <TitlesOfParts>
    <vt:vector size="35" baseType="lpstr">
      <vt:lpstr>Arial</vt:lpstr>
      <vt:lpstr>Calibri</vt:lpstr>
      <vt:lpstr>Calibri Light</vt:lpstr>
      <vt:lpstr>DejaVu Sans</vt:lpstr>
      <vt:lpstr>StarSymbol</vt:lpstr>
      <vt:lpstr>Times New Roman</vt:lpstr>
      <vt:lpstr>Verdana</vt:lpstr>
      <vt:lpstr>Motyw pakietu Office</vt:lpstr>
      <vt:lpstr>Office Theme</vt:lpstr>
      <vt:lpstr>Office Theme</vt:lpstr>
      <vt:lpstr>Office Theme</vt:lpstr>
      <vt:lpstr>Office Theme</vt:lpstr>
      <vt:lpstr>Office Theme</vt:lpstr>
      <vt:lpstr>Office Theme</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Marcin Dzwonek</dc:creator>
  <cp:lastModifiedBy>Aneta Płóciennik</cp:lastModifiedBy>
  <cp:revision>334</cp:revision>
  <dcterms:created xsi:type="dcterms:W3CDTF">2015-04-22T07:48:15Z</dcterms:created>
  <dcterms:modified xsi:type="dcterms:W3CDTF">2016-03-07T14:04:14Z</dcterms:modified>
  <dc:language>pl-PL</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3</vt:i4>
  </property>
  <property fmtid="{D5CDD505-2E9C-101B-9397-08002B2CF9AE}" pid="8" name="PresentationFormat">
    <vt:lpwstr>Pokaz na ekranie (4:3)</vt:lpwstr>
  </property>
  <property fmtid="{D5CDD505-2E9C-101B-9397-08002B2CF9AE}" pid="9" name="ScaleCrop">
    <vt:bool>false</vt:bool>
  </property>
  <property fmtid="{D5CDD505-2E9C-101B-9397-08002B2CF9AE}" pid="10" name="ShareDoc">
    <vt:bool>false</vt:bool>
  </property>
  <property fmtid="{D5CDD505-2E9C-101B-9397-08002B2CF9AE}" pid="11" name="Slides">
    <vt:i4>20</vt:i4>
  </property>
</Properties>
</file>